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410" r:id="rId3"/>
    <p:sldId id="411" r:id="rId4"/>
    <p:sldId id="412" r:id="rId5"/>
    <p:sldId id="413" r:id="rId6"/>
    <p:sldId id="414" r:id="rId7"/>
    <p:sldId id="415" r:id="rId8"/>
    <p:sldId id="416" r:id="rId9"/>
    <p:sldId id="417" r:id="rId10"/>
    <p:sldId id="418" r:id="rId12"/>
    <p:sldId id="419" r:id="rId13"/>
    <p:sldId id="420" r:id="rId14"/>
    <p:sldId id="421" r:id="rId15"/>
    <p:sldId id="422" r:id="rId16"/>
    <p:sldId id="423" r:id="rId17"/>
    <p:sldId id="424" r:id="rId18"/>
    <p:sldId id="425" r:id="rId19"/>
    <p:sldId id="42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幻灯片图像占位符 1"/>
          <p:cNvSpPr>
            <a:spLocks noGrp="1" noRot="1" noChangeAspect="1" noTextEdit="1"/>
          </p:cNvSpPr>
          <p:nvPr>
            <p:ph type="sldImg"/>
          </p:nvPr>
        </p:nvSpPr>
        <p:spPr/>
      </p:sp>
      <p:sp>
        <p:nvSpPr>
          <p:cNvPr id="40962"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40963"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幻灯片图像占位符 1"/>
          <p:cNvSpPr>
            <a:spLocks noGrp="1" noRot="1" noChangeAspect="1" noTextEdit="1"/>
          </p:cNvSpPr>
          <p:nvPr>
            <p:ph type="sldImg"/>
          </p:nvPr>
        </p:nvSpPr>
        <p:spPr/>
      </p:sp>
      <p:sp>
        <p:nvSpPr>
          <p:cNvPr id="43010"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43011"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noTextEdit="1"/>
          </p:cNvSpPr>
          <p:nvPr>
            <p:ph type="sldImg"/>
          </p:nvPr>
        </p:nvSpPr>
        <p:spPr/>
      </p:sp>
      <p:sp>
        <p:nvSpPr>
          <p:cNvPr id="46082"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46083"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sz="1200" b="0" dirty="0"/>
            </a:fld>
            <a:endParaRPr lang="zh-CN" altLang="en-US" sz="1200" b="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幻灯片图像占位符 1"/>
          <p:cNvSpPr>
            <a:spLocks noGrp="1" noRot="1" noChangeAspect="1" noTextEdit="1"/>
          </p:cNvSpPr>
          <p:nvPr>
            <p:ph type="sldImg"/>
          </p:nvPr>
        </p:nvSpPr>
        <p:spPr/>
      </p:sp>
      <p:sp>
        <p:nvSpPr>
          <p:cNvPr id="53250"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53251" name="灯片编号占位符 3"/>
          <p:cNvSpPr>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algn="r"/>
            <a:fld id="{9A0DB2DC-4C9A-4742-B13C-FB6460FD3503}" type="slidenum">
              <a:rPr lang="zh-CN" altLang="en-US" dirty="0"/>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1.xml"/><Relationship Id="rId14" Type="http://schemas.openxmlformats.org/officeDocument/2006/relationships/tags" Target="../tags/tag90.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任意多边形: 形状 3"/>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椭圆 4"/>
          <p:cNvSpPr/>
          <p:nvPr>
            <p:custDataLst>
              <p:tags r:id="rId3"/>
            </p:custDataLst>
          </p:nvPr>
        </p:nvSpPr>
        <p:spPr>
          <a:xfrm>
            <a:off x="8029575" y="458788"/>
            <a:ext cx="741363" cy="7413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4"/>
            </p:custDataLst>
          </p:nvPr>
        </p:nvSpPr>
        <p:spPr>
          <a:xfrm>
            <a:off x="3287713" y="-7938"/>
            <a:ext cx="1457325" cy="584201"/>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5"/>
            </p:custDataLst>
          </p:nvPr>
        </p:nvSpPr>
        <p:spPr>
          <a:xfrm>
            <a:off x="5199063" y="5929313"/>
            <a:ext cx="1828800" cy="938212"/>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任意多边形: 形状 8"/>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10" name="KSO_Shape"/>
          <p:cNvSpPr/>
          <p:nvPr>
            <p:custDataLst>
              <p:tags r:id="rId8"/>
            </p:custDataLst>
          </p:nvPr>
        </p:nvSpPr>
        <p:spPr>
          <a:xfrm rot="13141020">
            <a:off x="484188" y="113823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17100000">
            <a:off x="822325" y="3236913"/>
            <a:ext cx="215900" cy="19050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0154805">
            <a:off x="8432800" y="6116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11738950">
            <a:off x="10777538" y="25606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 184"/>
          <p:cNvSpPr/>
          <p:nvPr>
            <p:custDataLst>
              <p:tags r:id="rId12"/>
            </p:custDataLst>
          </p:nvPr>
        </p:nvSpPr>
        <p:spPr>
          <a:xfrm>
            <a:off x="727075" y="1936750"/>
            <a:ext cx="936625" cy="936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ts val="0"/>
              </a:spcBef>
              <a:spcAft>
                <a:spcPts val="0"/>
              </a:spcAft>
              <a:buFontTx/>
              <a:buNone/>
              <a:defRPr/>
            </a:pPr>
            <a:endParaRPr lang="zh-CN" altLang="en-US">
              <a:solidFill>
                <a:srgbClr val="FFFFFF"/>
              </a:solidFill>
              <a:latin typeface="微软雅黑" panose="020B0503020204020204" pitchFamily="34" charset="-122"/>
              <a:cs typeface="微软雅黑" panose="020B0503020204020204" pitchFamily="34" charset="-122"/>
            </a:endParaRPr>
          </a:p>
        </p:txBody>
      </p:sp>
      <p:sp>
        <p:nvSpPr>
          <p:cNvPr id="2" name="标题 1"/>
          <p:cNvSpPr>
            <a:spLocks noGrp="1"/>
          </p:cNvSpPr>
          <p:nvPr>
            <p:ph type="ctrTitle" hasCustomPrompt="1"/>
            <p:custDataLst>
              <p:tags r:id="rId13"/>
            </p:custDataLst>
          </p:nvPr>
        </p:nvSpPr>
        <p:spPr>
          <a:xfrm>
            <a:off x="2757714" y="2510565"/>
            <a:ext cx="6676572" cy="902363"/>
          </a:xfrm>
        </p:spPr>
        <p:txBody>
          <a:bodyPr anchor="b">
            <a:normAutofit/>
          </a:bodyPr>
          <a:lstStyle>
            <a:lvl1pPr algn="ctr">
              <a:defRPr sz="4800" b="1">
                <a:solidFill>
                  <a:schemeClr val="tx1">
                    <a:lumMod val="65000"/>
                    <a:lumOff val="35000"/>
                  </a:schemeClr>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4"/>
            </p:custDataLst>
          </p:nvPr>
        </p:nvSpPr>
        <p:spPr>
          <a:xfrm>
            <a:off x="2757714" y="3461461"/>
            <a:ext cx="6676572" cy="590550"/>
          </a:xfrm>
        </p:spPr>
        <p:txBody>
          <a:bodyPr>
            <a:normAutofit/>
          </a:bodyPr>
          <a:lstStyle>
            <a:lvl1pPr marL="0" indent="0" algn="ctr">
              <a:buNone/>
              <a:defRPr sz="2000">
                <a:solidFill>
                  <a:schemeClr val="tx1">
                    <a:lumMod val="65000"/>
                    <a:lumOff val="3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zh-CN" altLang="en-US" noProof="1"/>
          </a:p>
        </p:txBody>
      </p:sp>
      <p:sp>
        <p:nvSpPr>
          <p:cNvPr id="15" name="日期占位符 3"/>
          <p:cNvSpPr>
            <a:spLocks noGrp="1"/>
          </p:cNvSpPr>
          <p:nvPr>
            <p:ph type="dt" sz="half" idx="10"/>
            <p:custDataLst>
              <p:tags r:id="rId15"/>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16" name="页脚占位符 4"/>
          <p:cNvSpPr>
            <a:spLocks noGrp="1"/>
          </p:cNvSpPr>
          <p:nvPr>
            <p:ph type="ftr" sz="quarter" idx="11"/>
            <p:custDataLst>
              <p:tags r:id="rId16"/>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dirty="0"/>
          </a:p>
        </p:txBody>
      </p:sp>
      <p:sp>
        <p:nvSpPr>
          <p:cNvPr id="17" name="灯片编号占位符 5"/>
          <p:cNvSpPr>
            <a:spLocks noGrp="1"/>
          </p:cNvSpPr>
          <p:nvPr>
            <p:ph type="sldNum" sz="quarter" idx="12"/>
            <p:custDataLst>
              <p:tags r:id="rId17"/>
            </p:custDataLst>
          </p:nvPr>
        </p:nvSpPr>
        <p:spPr/>
        <p:txBody>
          <a:bodyPr/>
          <a:lstStyle>
            <a:lvl1pPr>
              <a:defRPr/>
            </a:lvl1pPr>
          </a:lstStyle>
          <a:p>
            <a:fld id="{49AE70B2-8BF9-45C0-BB95-33D1B9D3A854}" type="slidenum">
              <a:rPr lang="zh-CN" altLang="en-US" smtClean="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任意多边形: 形状 2"/>
          <p:cNvSpPr/>
          <p:nvPr>
            <p:custDataLst>
              <p:tags r:id="rId2"/>
            </p:custDataLst>
          </p:nvPr>
        </p:nvSpPr>
        <p:spPr>
          <a:xfrm>
            <a:off x="11123613" y="-7938"/>
            <a:ext cx="1068387" cy="1052513"/>
          </a:xfrm>
          <a:custGeom>
            <a:avLst/>
            <a:gdLst>
              <a:gd name="connsiteX0" fmla="*/ 65352 w 1068729"/>
              <a:gd name="connsiteY0" fmla="*/ 0 h 1052118"/>
              <a:gd name="connsiteX1" fmla="*/ 1068729 w 1068729"/>
              <a:gd name="connsiteY1" fmla="*/ 0 h 1052118"/>
              <a:gd name="connsiteX2" fmla="*/ 1068729 w 1068729"/>
              <a:gd name="connsiteY2" fmla="*/ 977750 h 1052118"/>
              <a:gd name="connsiteX3" fmla="*/ 1040113 w 1068729"/>
              <a:gd name="connsiteY3" fmla="*/ 993283 h 1052118"/>
              <a:gd name="connsiteX4" fmla="*/ 748689 w 1068729"/>
              <a:gd name="connsiteY4" fmla="*/ 1052118 h 1052118"/>
              <a:gd name="connsiteX5" fmla="*/ 0 w 1068729"/>
              <a:gd name="connsiteY5" fmla="*/ 303429 h 1052118"/>
              <a:gd name="connsiteX6" fmla="*/ 58836 w 1068729"/>
              <a:gd name="connsiteY6" fmla="*/ 12005 h 105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8729" h="1052118">
                <a:moveTo>
                  <a:pt x="65352" y="0"/>
                </a:moveTo>
                <a:lnTo>
                  <a:pt x="1068729" y="0"/>
                </a:lnTo>
                <a:lnTo>
                  <a:pt x="1068729" y="977750"/>
                </a:lnTo>
                <a:lnTo>
                  <a:pt x="1040113" y="993283"/>
                </a:lnTo>
                <a:cubicBezTo>
                  <a:pt x="950541" y="1031168"/>
                  <a:pt x="852062" y="1052118"/>
                  <a:pt x="748689" y="1052118"/>
                </a:cubicBezTo>
                <a:cubicBezTo>
                  <a:pt x="335199" y="1052118"/>
                  <a:pt x="0" y="716919"/>
                  <a:pt x="0" y="303429"/>
                </a:cubicBezTo>
                <a:cubicBezTo>
                  <a:pt x="0" y="200056"/>
                  <a:pt x="20950" y="101577"/>
                  <a:pt x="58836" y="12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4" name="椭圆 3"/>
          <p:cNvSpPr/>
          <p:nvPr>
            <p:custDataLst>
              <p:tags r:id="rId3"/>
            </p:custDataLst>
          </p:nvPr>
        </p:nvSpPr>
        <p:spPr>
          <a:xfrm>
            <a:off x="1481138" y="1231812"/>
            <a:ext cx="1497012" cy="149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5" name="任意多边形: 形状 4"/>
          <p:cNvSpPr/>
          <p:nvPr>
            <p:custDataLst>
              <p:tags r:id="rId4"/>
            </p:custDataLst>
          </p:nvPr>
        </p:nvSpPr>
        <p:spPr>
          <a:xfrm>
            <a:off x="8089900" y="-7938"/>
            <a:ext cx="1047750" cy="420688"/>
          </a:xfrm>
          <a:custGeom>
            <a:avLst/>
            <a:gdLst>
              <a:gd name="connsiteX0" fmla="*/ 0 w 1458561"/>
              <a:gd name="connsiteY0" fmla="*/ 0 h 584280"/>
              <a:gd name="connsiteX1" fmla="*/ 1458561 w 1458561"/>
              <a:gd name="connsiteY1" fmla="*/ 0 h 584280"/>
              <a:gd name="connsiteX2" fmla="*/ 1419134 w 1458561"/>
              <a:gd name="connsiteY2" fmla="*/ 127015 h 584280"/>
              <a:gd name="connsiteX3" fmla="*/ 729281 w 1458561"/>
              <a:gd name="connsiteY3" fmla="*/ 584280 h 584280"/>
              <a:gd name="connsiteX4" fmla="*/ 39427 w 1458561"/>
              <a:gd name="connsiteY4" fmla="*/ 127015 h 584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8561" h="584280">
                <a:moveTo>
                  <a:pt x="0" y="0"/>
                </a:moveTo>
                <a:lnTo>
                  <a:pt x="1458561" y="0"/>
                </a:lnTo>
                <a:lnTo>
                  <a:pt x="1419134" y="127015"/>
                </a:lnTo>
                <a:cubicBezTo>
                  <a:pt x="1305477" y="395731"/>
                  <a:pt x="1039398" y="584280"/>
                  <a:pt x="729281" y="584280"/>
                </a:cubicBezTo>
                <a:cubicBezTo>
                  <a:pt x="419163" y="584280"/>
                  <a:pt x="153084" y="395731"/>
                  <a:pt x="39427" y="127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6" name="任意多边形: 形状 5"/>
          <p:cNvSpPr/>
          <p:nvPr>
            <p:custDataLst>
              <p:tags r:id="rId5"/>
            </p:custDataLst>
          </p:nvPr>
        </p:nvSpPr>
        <p:spPr>
          <a:xfrm>
            <a:off x="4592638" y="5781675"/>
            <a:ext cx="2116137" cy="1087438"/>
          </a:xfrm>
          <a:custGeom>
            <a:avLst/>
            <a:gdLst>
              <a:gd name="connsiteX0" fmla="*/ 1058486 w 2116971"/>
              <a:gd name="connsiteY0" fmla="*/ 0 h 1086707"/>
              <a:gd name="connsiteX1" fmla="*/ 2116971 w 2116971"/>
              <a:gd name="connsiteY1" fmla="*/ 1058486 h 1086707"/>
              <a:gd name="connsiteX2" fmla="*/ 2114126 w 2116971"/>
              <a:gd name="connsiteY2" fmla="*/ 1086707 h 1086707"/>
              <a:gd name="connsiteX3" fmla="*/ 2845 w 2116971"/>
              <a:gd name="connsiteY3" fmla="*/ 1086707 h 1086707"/>
              <a:gd name="connsiteX4" fmla="*/ 0 w 2116971"/>
              <a:gd name="connsiteY4" fmla="*/ 1058486 h 1086707"/>
              <a:gd name="connsiteX5" fmla="*/ 1058486 w 2116971"/>
              <a:gd name="connsiteY5" fmla="*/ 0 h 1086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971" h="1086707">
                <a:moveTo>
                  <a:pt x="1058486" y="0"/>
                </a:moveTo>
                <a:cubicBezTo>
                  <a:pt x="1643071" y="0"/>
                  <a:pt x="2116971" y="473900"/>
                  <a:pt x="2116971" y="1058486"/>
                </a:cubicBezTo>
                <a:lnTo>
                  <a:pt x="2114126" y="1086707"/>
                </a:lnTo>
                <a:lnTo>
                  <a:pt x="2845" y="1086707"/>
                </a:lnTo>
                <a:lnTo>
                  <a:pt x="0" y="1058486"/>
                </a:lnTo>
                <a:cubicBezTo>
                  <a:pt x="0" y="473900"/>
                  <a:pt x="473899" y="0"/>
                  <a:pt x="10584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7" name="任意多边形: 形状 6"/>
          <p:cNvSpPr/>
          <p:nvPr>
            <p:custDataLst>
              <p:tags r:id="rId6"/>
            </p:custDataLst>
          </p:nvPr>
        </p:nvSpPr>
        <p:spPr>
          <a:xfrm>
            <a:off x="10945813" y="6275388"/>
            <a:ext cx="1036637" cy="593725"/>
          </a:xfrm>
          <a:custGeom>
            <a:avLst/>
            <a:gdLst>
              <a:gd name="connsiteX0" fmla="*/ 517890 w 1035780"/>
              <a:gd name="connsiteY0" fmla="*/ 0 h 593238"/>
              <a:gd name="connsiteX1" fmla="*/ 1035780 w 1035780"/>
              <a:gd name="connsiteY1" fmla="*/ 517890 h 593238"/>
              <a:gd name="connsiteX2" fmla="*/ 1028184 w 1035780"/>
              <a:gd name="connsiteY2" fmla="*/ 593238 h 593238"/>
              <a:gd name="connsiteX3" fmla="*/ 7596 w 1035780"/>
              <a:gd name="connsiteY3" fmla="*/ 593238 h 593238"/>
              <a:gd name="connsiteX4" fmla="*/ 0 w 1035780"/>
              <a:gd name="connsiteY4" fmla="*/ 517890 h 593238"/>
              <a:gd name="connsiteX5" fmla="*/ 517890 w 1035780"/>
              <a:gd name="connsiteY5" fmla="*/ 0 h 59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780" h="593238">
                <a:moveTo>
                  <a:pt x="517890" y="0"/>
                </a:moveTo>
                <a:cubicBezTo>
                  <a:pt x="803913" y="0"/>
                  <a:pt x="1035780" y="231867"/>
                  <a:pt x="1035780" y="517890"/>
                </a:cubicBezTo>
                <a:lnTo>
                  <a:pt x="1028184" y="593238"/>
                </a:lnTo>
                <a:lnTo>
                  <a:pt x="7596" y="593238"/>
                </a:lnTo>
                <a:lnTo>
                  <a:pt x="0" y="517890"/>
                </a:lnTo>
                <a:cubicBezTo>
                  <a:pt x="0" y="231867"/>
                  <a:pt x="231867" y="0"/>
                  <a:pt x="5178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8" name="任意多边形: 形状 7"/>
          <p:cNvSpPr/>
          <p:nvPr>
            <p:custDataLst>
              <p:tags r:id="rId7"/>
            </p:custDataLst>
          </p:nvPr>
        </p:nvSpPr>
        <p:spPr>
          <a:xfrm>
            <a:off x="-19050" y="6184900"/>
            <a:ext cx="787400" cy="673100"/>
          </a:xfrm>
          <a:custGeom>
            <a:avLst/>
            <a:gdLst>
              <a:gd name="connsiteX0" fmla="*/ 269296 w 787186"/>
              <a:gd name="connsiteY0" fmla="*/ 0 h 673570"/>
              <a:gd name="connsiteX1" fmla="*/ 787186 w 787186"/>
              <a:gd name="connsiteY1" fmla="*/ 517890 h 673570"/>
              <a:gd name="connsiteX2" fmla="*/ 776665 w 787186"/>
              <a:gd name="connsiteY2" fmla="*/ 622263 h 673570"/>
              <a:gd name="connsiteX3" fmla="*/ 760738 w 787186"/>
              <a:gd name="connsiteY3" fmla="*/ 673570 h 673570"/>
              <a:gd name="connsiteX4" fmla="*/ 0 w 787186"/>
              <a:gd name="connsiteY4" fmla="*/ 673570 h 673570"/>
              <a:gd name="connsiteX5" fmla="*/ 0 w 787186"/>
              <a:gd name="connsiteY5" fmla="*/ 77450 h 673570"/>
              <a:gd name="connsiteX6" fmla="*/ 67710 w 787186"/>
              <a:gd name="connsiteY6" fmla="*/ 40699 h 673570"/>
              <a:gd name="connsiteX7" fmla="*/ 269296 w 787186"/>
              <a:gd name="connsiteY7" fmla="*/ 0 h 67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186" h="673570">
                <a:moveTo>
                  <a:pt x="269296" y="0"/>
                </a:moveTo>
                <a:cubicBezTo>
                  <a:pt x="555319" y="0"/>
                  <a:pt x="787186" y="231867"/>
                  <a:pt x="787186" y="517890"/>
                </a:cubicBezTo>
                <a:cubicBezTo>
                  <a:pt x="787186" y="553643"/>
                  <a:pt x="783563" y="588550"/>
                  <a:pt x="776665" y="622263"/>
                </a:cubicBezTo>
                <a:lnTo>
                  <a:pt x="760738" y="673570"/>
                </a:lnTo>
                <a:lnTo>
                  <a:pt x="0" y="673570"/>
                </a:lnTo>
                <a:lnTo>
                  <a:pt x="0" y="77450"/>
                </a:lnTo>
                <a:lnTo>
                  <a:pt x="67710" y="40699"/>
                </a:lnTo>
                <a:cubicBezTo>
                  <a:pt x="129669" y="14492"/>
                  <a:pt x="197790" y="0"/>
                  <a:pt x="269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
        <p:nvSpPr>
          <p:cNvPr id="9" name="KSO_Shape"/>
          <p:cNvSpPr/>
          <p:nvPr>
            <p:custDataLst>
              <p:tags r:id="rId8"/>
            </p:custDataLst>
          </p:nvPr>
        </p:nvSpPr>
        <p:spPr>
          <a:xfrm rot="10154805">
            <a:off x="9918700" y="490378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0" name="KSO_Shape"/>
          <p:cNvSpPr/>
          <p:nvPr>
            <p:custDataLst>
              <p:tags r:id="rId9"/>
            </p:custDataLst>
          </p:nvPr>
        </p:nvSpPr>
        <p:spPr>
          <a:xfrm rot="10154805">
            <a:off x="8273266" y="2335838"/>
            <a:ext cx="314325" cy="276225"/>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1" name="KSO_Shape"/>
          <p:cNvSpPr/>
          <p:nvPr>
            <p:custDataLst>
              <p:tags r:id="rId10"/>
            </p:custDataLst>
          </p:nvPr>
        </p:nvSpPr>
        <p:spPr>
          <a:xfrm rot="13326744">
            <a:off x="1309688" y="4641850"/>
            <a:ext cx="628650" cy="554038"/>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1"/>
            </p:custDataLst>
          </p:nvPr>
        </p:nvSpPr>
        <p:spPr>
          <a:xfrm rot="6300000">
            <a:off x="5813425" y="893763"/>
            <a:ext cx="563563" cy="496887"/>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dirty="0">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hasCustomPrompt="1"/>
            <p:custDataLst>
              <p:tags r:id="rId12"/>
            </p:custDataLst>
          </p:nvPr>
        </p:nvSpPr>
        <p:spPr>
          <a:xfrm>
            <a:off x="1936564" y="2842161"/>
            <a:ext cx="8318872" cy="1173679"/>
          </a:xfrm>
        </p:spPr>
        <p:txBody>
          <a:bodyPr rIns="25400" rtlCol="0">
            <a:no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5"/>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编版标题</a:t>
            </a:r>
            <a:endParaRPr noProof="1">
              <a:sym typeface="+mn-ea"/>
            </a:endParaRPr>
          </a:p>
        </p:txBody>
      </p:sp>
      <p:sp>
        <p:nvSpPr>
          <p:cNvPr id="13" name="日期占位符 2"/>
          <p:cNvSpPr>
            <a:spLocks noGrp="1"/>
          </p:cNvSpPr>
          <p:nvPr>
            <p:ph type="dt" sz="half" idx="10"/>
            <p:custDataLst>
              <p:tags r:id="rId13"/>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4" name="页脚占位符 3"/>
          <p:cNvSpPr>
            <a:spLocks noGrp="1"/>
          </p:cNvSpPr>
          <p:nvPr>
            <p:ph type="ftr" sz="quarter" idx="11"/>
            <p:custDataLst>
              <p:tags r:id="rId14"/>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5" name="灯片编号占位符 4"/>
          <p:cNvSpPr>
            <a:spLocks noGrp="1"/>
          </p:cNvSpPr>
          <p:nvPr>
            <p:ph type="sldNum" sz="quarter" idx="12"/>
            <p:custDataLst>
              <p:tags r:id="rId15"/>
            </p:custDataLst>
          </p:nvPr>
        </p:nvSpPr>
        <p:spPr/>
        <p:txBody>
          <a:bodyPr/>
          <a:lstStyle>
            <a:lvl1pPr>
              <a:defRPr/>
            </a:lvl1pPr>
          </a:lstStyle>
          <a:p>
            <a:pPr>
              <a:defRPr/>
            </a:pPr>
            <a:fld id="{5F28921A-3659-40E6-BF05-B007AA185C5C}" type="slidenum">
              <a:rPr lang="zh-CN" altLang="en-US"/>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椭圆 3"/>
          <p:cNvSpPr/>
          <p:nvPr>
            <p:custDataLst>
              <p:tags r:id="rId2"/>
            </p:custDataLst>
          </p:nvPr>
        </p:nvSpPr>
        <p:spPr>
          <a:xfrm>
            <a:off x="1408113" y="2114550"/>
            <a:ext cx="2681287" cy="2681288"/>
          </a:xfrm>
          <a:prstGeom prst="ellipse">
            <a:avLst/>
          </a:prstGeom>
          <a:solidFill>
            <a:schemeClr val="bg1">
              <a:lumMod val="95000"/>
            </a:schemeClr>
          </a:solidFill>
          <a:ln>
            <a:noFill/>
          </a:ln>
          <a:effectLst>
            <a:outerShdw blurRad="3302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latin typeface="微软雅黑" panose="020B0503020204020204" pitchFamily="34" charset="-122"/>
              <a:cs typeface="Arial" panose="020B0604020202020204" pitchFamily="34" charset="0"/>
              <a:sym typeface="+mn-ea"/>
            </a:endParaRPr>
          </a:p>
        </p:txBody>
      </p:sp>
      <p:sp>
        <p:nvSpPr>
          <p:cNvPr id="5" name="椭圆 4"/>
          <p:cNvSpPr/>
          <p:nvPr>
            <p:custDataLst>
              <p:tags r:id="rId3"/>
            </p:custDataLst>
          </p:nvPr>
        </p:nvSpPr>
        <p:spPr>
          <a:xfrm>
            <a:off x="1574800" y="2266950"/>
            <a:ext cx="2378075" cy="237648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cxnSp>
        <p:nvCxnSpPr>
          <p:cNvPr id="6" name="直接连接符 5"/>
          <p:cNvCxnSpPr/>
          <p:nvPr>
            <p:custDataLst>
              <p:tags r:id="rId4"/>
            </p:custDataLst>
          </p:nvPr>
        </p:nvCxnSpPr>
        <p:spPr>
          <a:xfrm>
            <a:off x="4762500" y="3602038"/>
            <a:ext cx="4948238"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5"/>
            </p:custDataLst>
          </p:nvPr>
        </p:nvSpPr>
        <p:spPr>
          <a:xfrm>
            <a:off x="9802813" y="3541713"/>
            <a:ext cx="115887" cy="115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8" name="椭圆 7"/>
          <p:cNvSpPr/>
          <p:nvPr>
            <p:custDataLst>
              <p:tags r:id="rId6"/>
            </p:custDataLst>
          </p:nvPr>
        </p:nvSpPr>
        <p:spPr>
          <a:xfrm>
            <a:off x="10299700" y="3541713"/>
            <a:ext cx="115888" cy="115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9" name="椭圆 8"/>
          <p:cNvSpPr/>
          <p:nvPr>
            <p:custDataLst>
              <p:tags r:id="rId7"/>
            </p:custDataLst>
          </p:nvPr>
        </p:nvSpPr>
        <p:spPr>
          <a:xfrm>
            <a:off x="9967913" y="3541713"/>
            <a:ext cx="115887" cy="115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0" name="椭圆 9"/>
          <p:cNvSpPr/>
          <p:nvPr>
            <p:custDataLst>
              <p:tags r:id="rId8"/>
            </p:custDataLst>
          </p:nvPr>
        </p:nvSpPr>
        <p:spPr>
          <a:xfrm>
            <a:off x="10134600" y="3541713"/>
            <a:ext cx="115888" cy="1158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Arial" panose="020B0604020202020204" pitchFamily="34" charset="0"/>
            </a:endParaRPr>
          </a:p>
        </p:txBody>
      </p:sp>
      <p:sp>
        <p:nvSpPr>
          <p:cNvPr id="11" name="KSO_Shape"/>
          <p:cNvSpPr/>
          <p:nvPr>
            <p:custDataLst>
              <p:tags r:id="rId9"/>
            </p:custDataLst>
          </p:nvPr>
        </p:nvSpPr>
        <p:spPr>
          <a:xfrm rot="237355">
            <a:off x="2771775" y="23082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2" name="KSO_Shape"/>
          <p:cNvSpPr/>
          <p:nvPr>
            <p:custDataLst>
              <p:tags r:id="rId10"/>
            </p:custDataLst>
          </p:nvPr>
        </p:nvSpPr>
        <p:spPr>
          <a:xfrm rot="1275228">
            <a:off x="3003550" y="2360613"/>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3" name="KSO_Shape"/>
          <p:cNvSpPr/>
          <p:nvPr>
            <p:custDataLst>
              <p:tags r:id="rId11"/>
            </p:custDataLst>
          </p:nvPr>
        </p:nvSpPr>
        <p:spPr>
          <a:xfrm rot="2175228">
            <a:off x="3209925" y="2478088"/>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4" name="KSO_Shape"/>
          <p:cNvSpPr/>
          <p:nvPr>
            <p:custDataLst>
              <p:tags r:id="rId12"/>
            </p:custDataLst>
          </p:nvPr>
        </p:nvSpPr>
        <p:spPr>
          <a:xfrm rot="3075228">
            <a:off x="3363119" y="2640806"/>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5" name="KSO_Shape"/>
          <p:cNvSpPr/>
          <p:nvPr>
            <p:custDataLst>
              <p:tags r:id="rId13"/>
            </p:custDataLst>
          </p:nvPr>
        </p:nvSpPr>
        <p:spPr>
          <a:xfrm rot="298659" flipH="1" flipV="1">
            <a:off x="2470150" y="4416425"/>
            <a:ext cx="193675" cy="171450"/>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6" name="KSO_Shape"/>
          <p:cNvSpPr/>
          <p:nvPr>
            <p:custDataLst>
              <p:tags r:id="rId14"/>
            </p:custDataLst>
          </p:nvPr>
        </p:nvSpPr>
        <p:spPr>
          <a:xfrm rot="1336532" flipH="1" flipV="1">
            <a:off x="2243138" y="4365625"/>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7" name="KSO_Shape"/>
          <p:cNvSpPr/>
          <p:nvPr>
            <p:custDataLst>
              <p:tags r:id="rId15"/>
            </p:custDataLst>
          </p:nvPr>
        </p:nvSpPr>
        <p:spPr>
          <a:xfrm rot="2236532" flipH="1" flipV="1">
            <a:off x="2039938" y="4243388"/>
            <a:ext cx="193675" cy="169862"/>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18" name="KSO_Shape"/>
          <p:cNvSpPr/>
          <p:nvPr>
            <p:custDataLst>
              <p:tags r:id="rId16"/>
            </p:custDataLst>
          </p:nvPr>
        </p:nvSpPr>
        <p:spPr>
          <a:xfrm rot="3136532" flipH="1" flipV="1">
            <a:off x="1889919" y="4079081"/>
            <a:ext cx="193675" cy="169863"/>
          </a:xfrm>
          <a:custGeom>
            <a:avLst/>
            <a:gdLst>
              <a:gd name="connsiteX0" fmla="*/ 282090 w 560550"/>
              <a:gd name="connsiteY0" fmla="*/ 0 h 493591"/>
              <a:gd name="connsiteX1" fmla="*/ 307359 w 560550"/>
              <a:gd name="connsiteY1" fmla="*/ 19328 h 493591"/>
              <a:gd name="connsiteX2" fmla="*/ 322151 w 560550"/>
              <a:gd name="connsiteY2" fmla="*/ 46641 h 493591"/>
              <a:gd name="connsiteX3" fmla="*/ 422483 w 560550"/>
              <a:gd name="connsiteY3" fmla="*/ 244308 h 493591"/>
              <a:gd name="connsiteX4" fmla="*/ 421839 w 560550"/>
              <a:gd name="connsiteY4" fmla="*/ 243943 h 493591"/>
              <a:gd name="connsiteX5" fmla="*/ 426075 w 560550"/>
              <a:gd name="connsiteY5" fmla="*/ 252279 h 493591"/>
              <a:gd name="connsiteX6" fmla="*/ 549713 w 560550"/>
              <a:gd name="connsiteY6" fmla="*/ 442022 h 493591"/>
              <a:gd name="connsiteX7" fmla="*/ 553726 w 560550"/>
              <a:gd name="connsiteY7" fmla="*/ 448555 h 493591"/>
              <a:gd name="connsiteX8" fmla="*/ 557360 w 560550"/>
              <a:gd name="connsiteY8" fmla="*/ 480662 h 493591"/>
              <a:gd name="connsiteX9" fmla="*/ 557111 w 560550"/>
              <a:gd name="connsiteY9" fmla="*/ 481348 h 493591"/>
              <a:gd name="connsiteX10" fmla="*/ 527738 w 560550"/>
              <a:gd name="connsiteY10" fmla="*/ 493568 h 493591"/>
              <a:gd name="connsiteX11" fmla="*/ 496688 w 560550"/>
              <a:gd name="connsiteY11" fmla="*/ 492722 h 493591"/>
              <a:gd name="connsiteX12" fmla="*/ 275338 w 560550"/>
              <a:gd name="connsiteY12" fmla="*/ 480778 h 493591"/>
              <a:gd name="connsiteX13" fmla="*/ 275975 w 560550"/>
              <a:gd name="connsiteY13" fmla="*/ 480403 h 493591"/>
              <a:gd name="connsiteX14" fmla="*/ 266629 w 560550"/>
              <a:gd name="connsiteY14" fmla="*/ 479903 h 493591"/>
              <a:gd name="connsiteX15" fmla="*/ 40497 w 560550"/>
              <a:gd name="connsiteY15" fmla="*/ 492105 h 493591"/>
              <a:gd name="connsiteX16" fmla="*/ 32832 w 560550"/>
              <a:gd name="connsiteY16" fmla="*/ 492314 h 493591"/>
              <a:gd name="connsiteX17" fmla="*/ 3210 w 560550"/>
              <a:gd name="connsiteY17" fmla="*/ 479408 h 493591"/>
              <a:gd name="connsiteX18" fmla="*/ 2740 w 560550"/>
              <a:gd name="connsiteY18" fmla="*/ 478849 h 493591"/>
              <a:gd name="connsiteX19" fmla="*/ 6844 w 560550"/>
              <a:gd name="connsiteY19" fmla="*/ 447301 h 493591"/>
              <a:gd name="connsiteX20" fmla="*/ 23102 w 560550"/>
              <a:gd name="connsiteY20" fmla="*/ 420834 h 493591"/>
              <a:gd name="connsiteX21" fmla="*/ 144121 w 560550"/>
              <a:gd name="connsiteY21" fmla="*/ 235111 h 493591"/>
              <a:gd name="connsiteX22" fmla="*/ 144127 w 560550"/>
              <a:gd name="connsiteY22" fmla="*/ 235851 h 493591"/>
              <a:gd name="connsiteX23" fmla="*/ 149231 w 560550"/>
              <a:gd name="connsiteY23" fmla="*/ 228009 h 493591"/>
              <a:gd name="connsiteX24" fmla="*/ 251731 w 560550"/>
              <a:gd name="connsiteY24" fmla="*/ 26070 h 493591"/>
              <a:gd name="connsiteX25" fmla="*/ 255383 w 560550"/>
              <a:gd name="connsiteY25" fmla="*/ 19328 h 493591"/>
              <a:gd name="connsiteX26" fmla="*/ 281371 w 560550"/>
              <a:gd name="connsiteY26" fmla="*/ 127 h 493591"/>
              <a:gd name="connsiteX27" fmla="*/ 282090 w 560550"/>
              <a:gd name="connsiteY27" fmla="*/ 0 h 493591"/>
              <a:gd name="connsiteX0-1" fmla="*/ 282090 w 560550"/>
              <a:gd name="connsiteY0-2" fmla="*/ 0 h 493591"/>
              <a:gd name="connsiteX1-3" fmla="*/ 307359 w 560550"/>
              <a:gd name="connsiteY1-4" fmla="*/ 19328 h 493591"/>
              <a:gd name="connsiteX2-5" fmla="*/ 322151 w 560550"/>
              <a:gd name="connsiteY2-6" fmla="*/ 46641 h 493591"/>
              <a:gd name="connsiteX3-7" fmla="*/ 422483 w 560550"/>
              <a:gd name="connsiteY3-8" fmla="*/ 244308 h 493591"/>
              <a:gd name="connsiteX4-9" fmla="*/ 426075 w 560550"/>
              <a:gd name="connsiteY4-10" fmla="*/ 252279 h 493591"/>
              <a:gd name="connsiteX5-11" fmla="*/ 549713 w 560550"/>
              <a:gd name="connsiteY5-12" fmla="*/ 442022 h 493591"/>
              <a:gd name="connsiteX6-13" fmla="*/ 553726 w 560550"/>
              <a:gd name="connsiteY6-14" fmla="*/ 448555 h 493591"/>
              <a:gd name="connsiteX7-15" fmla="*/ 557360 w 560550"/>
              <a:gd name="connsiteY7-16" fmla="*/ 480662 h 493591"/>
              <a:gd name="connsiteX8-17" fmla="*/ 557111 w 560550"/>
              <a:gd name="connsiteY8-18" fmla="*/ 481348 h 493591"/>
              <a:gd name="connsiteX9-19" fmla="*/ 527738 w 560550"/>
              <a:gd name="connsiteY9-20" fmla="*/ 493568 h 493591"/>
              <a:gd name="connsiteX10-21" fmla="*/ 496688 w 560550"/>
              <a:gd name="connsiteY10-22" fmla="*/ 492722 h 493591"/>
              <a:gd name="connsiteX11-23" fmla="*/ 275338 w 560550"/>
              <a:gd name="connsiteY11-24" fmla="*/ 480778 h 493591"/>
              <a:gd name="connsiteX12-25" fmla="*/ 275975 w 560550"/>
              <a:gd name="connsiteY12-26" fmla="*/ 480403 h 493591"/>
              <a:gd name="connsiteX13-27" fmla="*/ 266629 w 560550"/>
              <a:gd name="connsiteY13-28" fmla="*/ 479903 h 493591"/>
              <a:gd name="connsiteX14-29" fmla="*/ 40497 w 560550"/>
              <a:gd name="connsiteY14-30" fmla="*/ 492105 h 493591"/>
              <a:gd name="connsiteX15-31" fmla="*/ 32832 w 560550"/>
              <a:gd name="connsiteY15-32" fmla="*/ 492314 h 493591"/>
              <a:gd name="connsiteX16-33" fmla="*/ 3210 w 560550"/>
              <a:gd name="connsiteY16-34" fmla="*/ 479408 h 493591"/>
              <a:gd name="connsiteX17-35" fmla="*/ 2740 w 560550"/>
              <a:gd name="connsiteY17-36" fmla="*/ 478849 h 493591"/>
              <a:gd name="connsiteX18-37" fmla="*/ 6844 w 560550"/>
              <a:gd name="connsiteY18-38" fmla="*/ 447301 h 493591"/>
              <a:gd name="connsiteX19-39" fmla="*/ 23102 w 560550"/>
              <a:gd name="connsiteY19-40" fmla="*/ 420834 h 493591"/>
              <a:gd name="connsiteX20-41" fmla="*/ 144121 w 560550"/>
              <a:gd name="connsiteY20-42" fmla="*/ 235111 h 493591"/>
              <a:gd name="connsiteX21-43" fmla="*/ 144127 w 560550"/>
              <a:gd name="connsiteY21-44" fmla="*/ 235851 h 493591"/>
              <a:gd name="connsiteX22-45" fmla="*/ 149231 w 560550"/>
              <a:gd name="connsiteY22-46" fmla="*/ 228009 h 493591"/>
              <a:gd name="connsiteX23-47" fmla="*/ 251731 w 560550"/>
              <a:gd name="connsiteY23-48" fmla="*/ 26070 h 493591"/>
              <a:gd name="connsiteX24-49" fmla="*/ 255383 w 560550"/>
              <a:gd name="connsiteY24-50" fmla="*/ 19328 h 493591"/>
              <a:gd name="connsiteX25-51" fmla="*/ 281371 w 560550"/>
              <a:gd name="connsiteY25-52" fmla="*/ 127 h 493591"/>
              <a:gd name="connsiteX26-53" fmla="*/ 282090 w 560550"/>
              <a:gd name="connsiteY26-54" fmla="*/ 0 h 493591"/>
              <a:gd name="connsiteX0-55" fmla="*/ 282090 w 560550"/>
              <a:gd name="connsiteY0-56" fmla="*/ 0 h 493591"/>
              <a:gd name="connsiteX1-57" fmla="*/ 307359 w 560550"/>
              <a:gd name="connsiteY1-58" fmla="*/ 19328 h 493591"/>
              <a:gd name="connsiteX2-59" fmla="*/ 322151 w 560550"/>
              <a:gd name="connsiteY2-60" fmla="*/ 46641 h 493591"/>
              <a:gd name="connsiteX3-61" fmla="*/ 426075 w 560550"/>
              <a:gd name="connsiteY3-62" fmla="*/ 252279 h 493591"/>
              <a:gd name="connsiteX4-63" fmla="*/ 549713 w 560550"/>
              <a:gd name="connsiteY4-64" fmla="*/ 442022 h 493591"/>
              <a:gd name="connsiteX5-65" fmla="*/ 553726 w 560550"/>
              <a:gd name="connsiteY5-66" fmla="*/ 448555 h 493591"/>
              <a:gd name="connsiteX6-67" fmla="*/ 557360 w 560550"/>
              <a:gd name="connsiteY6-68" fmla="*/ 480662 h 493591"/>
              <a:gd name="connsiteX7-69" fmla="*/ 557111 w 560550"/>
              <a:gd name="connsiteY7-70" fmla="*/ 481348 h 493591"/>
              <a:gd name="connsiteX8-71" fmla="*/ 527738 w 560550"/>
              <a:gd name="connsiteY8-72" fmla="*/ 493568 h 493591"/>
              <a:gd name="connsiteX9-73" fmla="*/ 496688 w 560550"/>
              <a:gd name="connsiteY9-74" fmla="*/ 492722 h 493591"/>
              <a:gd name="connsiteX10-75" fmla="*/ 275338 w 560550"/>
              <a:gd name="connsiteY10-76" fmla="*/ 480778 h 493591"/>
              <a:gd name="connsiteX11-77" fmla="*/ 275975 w 560550"/>
              <a:gd name="connsiteY11-78" fmla="*/ 480403 h 493591"/>
              <a:gd name="connsiteX12-79" fmla="*/ 266629 w 560550"/>
              <a:gd name="connsiteY12-80" fmla="*/ 479903 h 493591"/>
              <a:gd name="connsiteX13-81" fmla="*/ 40497 w 560550"/>
              <a:gd name="connsiteY13-82" fmla="*/ 492105 h 493591"/>
              <a:gd name="connsiteX14-83" fmla="*/ 32832 w 560550"/>
              <a:gd name="connsiteY14-84" fmla="*/ 492314 h 493591"/>
              <a:gd name="connsiteX15-85" fmla="*/ 3210 w 560550"/>
              <a:gd name="connsiteY15-86" fmla="*/ 479408 h 493591"/>
              <a:gd name="connsiteX16-87" fmla="*/ 2740 w 560550"/>
              <a:gd name="connsiteY16-88" fmla="*/ 478849 h 493591"/>
              <a:gd name="connsiteX17-89" fmla="*/ 6844 w 560550"/>
              <a:gd name="connsiteY17-90" fmla="*/ 447301 h 493591"/>
              <a:gd name="connsiteX18-91" fmla="*/ 23102 w 560550"/>
              <a:gd name="connsiteY18-92" fmla="*/ 420834 h 493591"/>
              <a:gd name="connsiteX19-93" fmla="*/ 144121 w 560550"/>
              <a:gd name="connsiteY19-94" fmla="*/ 235111 h 493591"/>
              <a:gd name="connsiteX20-95" fmla="*/ 144127 w 560550"/>
              <a:gd name="connsiteY20-96" fmla="*/ 235851 h 493591"/>
              <a:gd name="connsiteX21-97" fmla="*/ 149231 w 560550"/>
              <a:gd name="connsiteY21-98" fmla="*/ 228009 h 493591"/>
              <a:gd name="connsiteX22-99" fmla="*/ 251731 w 560550"/>
              <a:gd name="connsiteY22-100" fmla="*/ 26070 h 493591"/>
              <a:gd name="connsiteX23-101" fmla="*/ 255383 w 560550"/>
              <a:gd name="connsiteY23-102" fmla="*/ 19328 h 493591"/>
              <a:gd name="connsiteX24-103" fmla="*/ 281371 w 560550"/>
              <a:gd name="connsiteY24-104" fmla="*/ 127 h 493591"/>
              <a:gd name="connsiteX25-105" fmla="*/ 282090 w 560550"/>
              <a:gd name="connsiteY25-106" fmla="*/ 0 h 493591"/>
              <a:gd name="connsiteX0-107" fmla="*/ 282090 w 560550"/>
              <a:gd name="connsiteY0-108" fmla="*/ 0 h 493591"/>
              <a:gd name="connsiteX1-109" fmla="*/ 307359 w 560550"/>
              <a:gd name="connsiteY1-110" fmla="*/ 19328 h 493591"/>
              <a:gd name="connsiteX2-111" fmla="*/ 322151 w 560550"/>
              <a:gd name="connsiteY2-112" fmla="*/ 46641 h 493591"/>
              <a:gd name="connsiteX3-113" fmla="*/ 426075 w 560550"/>
              <a:gd name="connsiteY3-114" fmla="*/ 252279 h 493591"/>
              <a:gd name="connsiteX4-115" fmla="*/ 549713 w 560550"/>
              <a:gd name="connsiteY4-116" fmla="*/ 442022 h 493591"/>
              <a:gd name="connsiteX5-117" fmla="*/ 553726 w 560550"/>
              <a:gd name="connsiteY5-118" fmla="*/ 448555 h 493591"/>
              <a:gd name="connsiteX6-119" fmla="*/ 557360 w 560550"/>
              <a:gd name="connsiteY6-120" fmla="*/ 480662 h 493591"/>
              <a:gd name="connsiteX7-121" fmla="*/ 557111 w 560550"/>
              <a:gd name="connsiteY7-122" fmla="*/ 481348 h 493591"/>
              <a:gd name="connsiteX8-123" fmla="*/ 527738 w 560550"/>
              <a:gd name="connsiteY8-124" fmla="*/ 493568 h 493591"/>
              <a:gd name="connsiteX9-125" fmla="*/ 496688 w 560550"/>
              <a:gd name="connsiteY9-126" fmla="*/ 492722 h 493591"/>
              <a:gd name="connsiteX10-127" fmla="*/ 275338 w 560550"/>
              <a:gd name="connsiteY10-128" fmla="*/ 480778 h 493591"/>
              <a:gd name="connsiteX11-129" fmla="*/ 275975 w 560550"/>
              <a:gd name="connsiteY11-130" fmla="*/ 480403 h 493591"/>
              <a:gd name="connsiteX12-131" fmla="*/ 266629 w 560550"/>
              <a:gd name="connsiteY12-132" fmla="*/ 479903 h 493591"/>
              <a:gd name="connsiteX13-133" fmla="*/ 40497 w 560550"/>
              <a:gd name="connsiteY13-134" fmla="*/ 492105 h 493591"/>
              <a:gd name="connsiteX14-135" fmla="*/ 32832 w 560550"/>
              <a:gd name="connsiteY14-136" fmla="*/ 492314 h 493591"/>
              <a:gd name="connsiteX15-137" fmla="*/ 3210 w 560550"/>
              <a:gd name="connsiteY15-138" fmla="*/ 479408 h 493591"/>
              <a:gd name="connsiteX16-139" fmla="*/ 2740 w 560550"/>
              <a:gd name="connsiteY16-140" fmla="*/ 478849 h 493591"/>
              <a:gd name="connsiteX17-141" fmla="*/ 6844 w 560550"/>
              <a:gd name="connsiteY17-142" fmla="*/ 447301 h 493591"/>
              <a:gd name="connsiteX18-143" fmla="*/ 23102 w 560550"/>
              <a:gd name="connsiteY18-144" fmla="*/ 420834 h 493591"/>
              <a:gd name="connsiteX19-145" fmla="*/ 144121 w 560550"/>
              <a:gd name="connsiteY19-146" fmla="*/ 235111 h 493591"/>
              <a:gd name="connsiteX20-147" fmla="*/ 144127 w 560550"/>
              <a:gd name="connsiteY20-148" fmla="*/ 235851 h 493591"/>
              <a:gd name="connsiteX21-149" fmla="*/ 149231 w 560550"/>
              <a:gd name="connsiteY21-150" fmla="*/ 228009 h 493591"/>
              <a:gd name="connsiteX22-151" fmla="*/ 251731 w 560550"/>
              <a:gd name="connsiteY22-152" fmla="*/ 26070 h 493591"/>
              <a:gd name="connsiteX23-153" fmla="*/ 255383 w 560550"/>
              <a:gd name="connsiteY23-154" fmla="*/ 19328 h 493591"/>
              <a:gd name="connsiteX24-155" fmla="*/ 281371 w 560550"/>
              <a:gd name="connsiteY24-156" fmla="*/ 127 h 493591"/>
              <a:gd name="connsiteX25-157" fmla="*/ 282090 w 560550"/>
              <a:gd name="connsiteY25-158" fmla="*/ 0 h 493591"/>
              <a:gd name="connsiteX0-159" fmla="*/ 282090 w 560550"/>
              <a:gd name="connsiteY0-160" fmla="*/ 0 h 493591"/>
              <a:gd name="connsiteX1-161" fmla="*/ 307359 w 560550"/>
              <a:gd name="connsiteY1-162" fmla="*/ 19328 h 493591"/>
              <a:gd name="connsiteX2-163" fmla="*/ 322151 w 560550"/>
              <a:gd name="connsiteY2-164" fmla="*/ 46641 h 493591"/>
              <a:gd name="connsiteX3-165" fmla="*/ 426075 w 560550"/>
              <a:gd name="connsiteY3-166" fmla="*/ 252279 h 493591"/>
              <a:gd name="connsiteX4-167" fmla="*/ 549713 w 560550"/>
              <a:gd name="connsiteY4-168" fmla="*/ 442022 h 493591"/>
              <a:gd name="connsiteX5-169" fmla="*/ 553726 w 560550"/>
              <a:gd name="connsiteY5-170" fmla="*/ 448555 h 493591"/>
              <a:gd name="connsiteX6-171" fmla="*/ 557360 w 560550"/>
              <a:gd name="connsiteY6-172" fmla="*/ 480662 h 493591"/>
              <a:gd name="connsiteX7-173" fmla="*/ 557111 w 560550"/>
              <a:gd name="connsiteY7-174" fmla="*/ 481348 h 493591"/>
              <a:gd name="connsiteX8-175" fmla="*/ 527738 w 560550"/>
              <a:gd name="connsiteY8-176" fmla="*/ 493568 h 493591"/>
              <a:gd name="connsiteX9-177" fmla="*/ 496688 w 560550"/>
              <a:gd name="connsiteY9-178" fmla="*/ 492722 h 493591"/>
              <a:gd name="connsiteX10-179" fmla="*/ 275338 w 560550"/>
              <a:gd name="connsiteY10-180" fmla="*/ 480778 h 493591"/>
              <a:gd name="connsiteX11-181" fmla="*/ 275975 w 560550"/>
              <a:gd name="connsiteY11-182" fmla="*/ 480403 h 493591"/>
              <a:gd name="connsiteX12-183" fmla="*/ 266629 w 560550"/>
              <a:gd name="connsiteY12-184" fmla="*/ 479903 h 493591"/>
              <a:gd name="connsiteX13-185" fmla="*/ 40497 w 560550"/>
              <a:gd name="connsiteY13-186" fmla="*/ 492105 h 493591"/>
              <a:gd name="connsiteX14-187" fmla="*/ 32832 w 560550"/>
              <a:gd name="connsiteY14-188" fmla="*/ 492314 h 493591"/>
              <a:gd name="connsiteX15-189" fmla="*/ 3210 w 560550"/>
              <a:gd name="connsiteY15-190" fmla="*/ 479408 h 493591"/>
              <a:gd name="connsiteX16-191" fmla="*/ 2740 w 560550"/>
              <a:gd name="connsiteY16-192" fmla="*/ 478849 h 493591"/>
              <a:gd name="connsiteX17-193" fmla="*/ 6844 w 560550"/>
              <a:gd name="connsiteY17-194" fmla="*/ 447301 h 493591"/>
              <a:gd name="connsiteX18-195" fmla="*/ 23102 w 560550"/>
              <a:gd name="connsiteY18-196" fmla="*/ 420834 h 493591"/>
              <a:gd name="connsiteX19-197" fmla="*/ 144121 w 560550"/>
              <a:gd name="connsiteY19-198" fmla="*/ 235111 h 493591"/>
              <a:gd name="connsiteX20-199" fmla="*/ 149231 w 560550"/>
              <a:gd name="connsiteY20-200" fmla="*/ 228009 h 493591"/>
              <a:gd name="connsiteX21-201" fmla="*/ 251731 w 560550"/>
              <a:gd name="connsiteY21-202" fmla="*/ 26070 h 493591"/>
              <a:gd name="connsiteX22-203" fmla="*/ 255383 w 560550"/>
              <a:gd name="connsiteY22-204" fmla="*/ 19328 h 493591"/>
              <a:gd name="connsiteX23-205" fmla="*/ 281371 w 560550"/>
              <a:gd name="connsiteY23-206" fmla="*/ 127 h 493591"/>
              <a:gd name="connsiteX24-207" fmla="*/ 282090 w 560550"/>
              <a:gd name="connsiteY24-208" fmla="*/ 0 h 493591"/>
              <a:gd name="connsiteX0-209" fmla="*/ 282090 w 560550"/>
              <a:gd name="connsiteY0-210" fmla="*/ 0 h 493591"/>
              <a:gd name="connsiteX1-211" fmla="*/ 307359 w 560550"/>
              <a:gd name="connsiteY1-212" fmla="*/ 19328 h 493591"/>
              <a:gd name="connsiteX2-213" fmla="*/ 322151 w 560550"/>
              <a:gd name="connsiteY2-214" fmla="*/ 46641 h 493591"/>
              <a:gd name="connsiteX3-215" fmla="*/ 426075 w 560550"/>
              <a:gd name="connsiteY3-216" fmla="*/ 252279 h 493591"/>
              <a:gd name="connsiteX4-217" fmla="*/ 549713 w 560550"/>
              <a:gd name="connsiteY4-218" fmla="*/ 442022 h 493591"/>
              <a:gd name="connsiteX5-219" fmla="*/ 553726 w 560550"/>
              <a:gd name="connsiteY5-220" fmla="*/ 448555 h 493591"/>
              <a:gd name="connsiteX6-221" fmla="*/ 557360 w 560550"/>
              <a:gd name="connsiteY6-222" fmla="*/ 480662 h 493591"/>
              <a:gd name="connsiteX7-223" fmla="*/ 557111 w 560550"/>
              <a:gd name="connsiteY7-224" fmla="*/ 481348 h 493591"/>
              <a:gd name="connsiteX8-225" fmla="*/ 527738 w 560550"/>
              <a:gd name="connsiteY8-226" fmla="*/ 493568 h 493591"/>
              <a:gd name="connsiteX9-227" fmla="*/ 496688 w 560550"/>
              <a:gd name="connsiteY9-228" fmla="*/ 492722 h 493591"/>
              <a:gd name="connsiteX10-229" fmla="*/ 275338 w 560550"/>
              <a:gd name="connsiteY10-230" fmla="*/ 480778 h 493591"/>
              <a:gd name="connsiteX11-231" fmla="*/ 275975 w 560550"/>
              <a:gd name="connsiteY11-232" fmla="*/ 480403 h 493591"/>
              <a:gd name="connsiteX12-233" fmla="*/ 266629 w 560550"/>
              <a:gd name="connsiteY12-234" fmla="*/ 479903 h 493591"/>
              <a:gd name="connsiteX13-235" fmla="*/ 40497 w 560550"/>
              <a:gd name="connsiteY13-236" fmla="*/ 492105 h 493591"/>
              <a:gd name="connsiteX14-237" fmla="*/ 32832 w 560550"/>
              <a:gd name="connsiteY14-238" fmla="*/ 492314 h 493591"/>
              <a:gd name="connsiteX15-239" fmla="*/ 3210 w 560550"/>
              <a:gd name="connsiteY15-240" fmla="*/ 479408 h 493591"/>
              <a:gd name="connsiteX16-241" fmla="*/ 2740 w 560550"/>
              <a:gd name="connsiteY16-242" fmla="*/ 478849 h 493591"/>
              <a:gd name="connsiteX17-243" fmla="*/ 6844 w 560550"/>
              <a:gd name="connsiteY17-244" fmla="*/ 447301 h 493591"/>
              <a:gd name="connsiteX18-245" fmla="*/ 23102 w 560550"/>
              <a:gd name="connsiteY18-246" fmla="*/ 420834 h 493591"/>
              <a:gd name="connsiteX19-247" fmla="*/ 149231 w 560550"/>
              <a:gd name="connsiteY19-248" fmla="*/ 228009 h 493591"/>
              <a:gd name="connsiteX20-249" fmla="*/ 251731 w 560550"/>
              <a:gd name="connsiteY20-250" fmla="*/ 26070 h 493591"/>
              <a:gd name="connsiteX21-251" fmla="*/ 255383 w 560550"/>
              <a:gd name="connsiteY21-252" fmla="*/ 19328 h 493591"/>
              <a:gd name="connsiteX22-253" fmla="*/ 281371 w 560550"/>
              <a:gd name="connsiteY22-254" fmla="*/ 127 h 493591"/>
              <a:gd name="connsiteX23-255" fmla="*/ 282090 w 560550"/>
              <a:gd name="connsiteY23-256" fmla="*/ 0 h 493591"/>
              <a:gd name="connsiteX0-257" fmla="*/ 282090 w 560550"/>
              <a:gd name="connsiteY0-258" fmla="*/ 0 h 493591"/>
              <a:gd name="connsiteX1-259" fmla="*/ 307359 w 560550"/>
              <a:gd name="connsiteY1-260" fmla="*/ 19328 h 493591"/>
              <a:gd name="connsiteX2-261" fmla="*/ 322151 w 560550"/>
              <a:gd name="connsiteY2-262" fmla="*/ 46641 h 493591"/>
              <a:gd name="connsiteX3-263" fmla="*/ 426075 w 560550"/>
              <a:gd name="connsiteY3-264" fmla="*/ 252279 h 493591"/>
              <a:gd name="connsiteX4-265" fmla="*/ 549713 w 560550"/>
              <a:gd name="connsiteY4-266" fmla="*/ 442022 h 493591"/>
              <a:gd name="connsiteX5-267" fmla="*/ 553726 w 560550"/>
              <a:gd name="connsiteY5-268" fmla="*/ 448555 h 493591"/>
              <a:gd name="connsiteX6-269" fmla="*/ 557360 w 560550"/>
              <a:gd name="connsiteY6-270" fmla="*/ 480662 h 493591"/>
              <a:gd name="connsiteX7-271" fmla="*/ 557111 w 560550"/>
              <a:gd name="connsiteY7-272" fmla="*/ 481348 h 493591"/>
              <a:gd name="connsiteX8-273" fmla="*/ 527738 w 560550"/>
              <a:gd name="connsiteY8-274" fmla="*/ 493568 h 493591"/>
              <a:gd name="connsiteX9-275" fmla="*/ 496688 w 560550"/>
              <a:gd name="connsiteY9-276" fmla="*/ 492722 h 493591"/>
              <a:gd name="connsiteX10-277" fmla="*/ 275338 w 560550"/>
              <a:gd name="connsiteY10-278" fmla="*/ 480778 h 493591"/>
              <a:gd name="connsiteX11-279" fmla="*/ 275975 w 560550"/>
              <a:gd name="connsiteY11-280" fmla="*/ 480403 h 493591"/>
              <a:gd name="connsiteX12-281" fmla="*/ 266629 w 560550"/>
              <a:gd name="connsiteY12-282" fmla="*/ 479903 h 493591"/>
              <a:gd name="connsiteX13-283" fmla="*/ 40497 w 560550"/>
              <a:gd name="connsiteY13-284" fmla="*/ 492105 h 493591"/>
              <a:gd name="connsiteX14-285" fmla="*/ 32832 w 560550"/>
              <a:gd name="connsiteY14-286" fmla="*/ 492314 h 493591"/>
              <a:gd name="connsiteX15-287" fmla="*/ 3210 w 560550"/>
              <a:gd name="connsiteY15-288" fmla="*/ 479408 h 493591"/>
              <a:gd name="connsiteX16-289" fmla="*/ 2740 w 560550"/>
              <a:gd name="connsiteY16-290" fmla="*/ 478849 h 493591"/>
              <a:gd name="connsiteX17-291" fmla="*/ 6844 w 560550"/>
              <a:gd name="connsiteY17-292" fmla="*/ 447301 h 493591"/>
              <a:gd name="connsiteX18-293" fmla="*/ 23102 w 560550"/>
              <a:gd name="connsiteY18-294" fmla="*/ 420834 h 493591"/>
              <a:gd name="connsiteX19-295" fmla="*/ 149231 w 560550"/>
              <a:gd name="connsiteY19-296" fmla="*/ 228009 h 493591"/>
              <a:gd name="connsiteX20-297" fmla="*/ 251731 w 560550"/>
              <a:gd name="connsiteY20-298" fmla="*/ 26070 h 493591"/>
              <a:gd name="connsiteX21-299" fmla="*/ 255383 w 560550"/>
              <a:gd name="connsiteY21-300" fmla="*/ 19328 h 493591"/>
              <a:gd name="connsiteX22-301" fmla="*/ 281371 w 560550"/>
              <a:gd name="connsiteY22-302" fmla="*/ 127 h 493591"/>
              <a:gd name="connsiteX23-303" fmla="*/ 282090 w 560550"/>
              <a:gd name="connsiteY23-304" fmla="*/ 0 h 493591"/>
              <a:gd name="connsiteX0-305" fmla="*/ 282090 w 560550"/>
              <a:gd name="connsiteY0-306" fmla="*/ 0 h 493591"/>
              <a:gd name="connsiteX1-307" fmla="*/ 307359 w 560550"/>
              <a:gd name="connsiteY1-308" fmla="*/ 19328 h 493591"/>
              <a:gd name="connsiteX2-309" fmla="*/ 322151 w 560550"/>
              <a:gd name="connsiteY2-310" fmla="*/ 46641 h 493591"/>
              <a:gd name="connsiteX3-311" fmla="*/ 426075 w 560550"/>
              <a:gd name="connsiteY3-312" fmla="*/ 252279 h 493591"/>
              <a:gd name="connsiteX4-313" fmla="*/ 549713 w 560550"/>
              <a:gd name="connsiteY4-314" fmla="*/ 442022 h 493591"/>
              <a:gd name="connsiteX5-315" fmla="*/ 553726 w 560550"/>
              <a:gd name="connsiteY5-316" fmla="*/ 448555 h 493591"/>
              <a:gd name="connsiteX6-317" fmla="*/ 557360 w 560550"/>
              <a:gd name="connsiteY6-318" fmla="*/ 480662 h 493591"/>
              <a:gd name="connsiteX7-319" fmla="*/ 557111 w 560550"/>
              <a:gd name="connsiteY7-320" fmla="*/ 481348 h 493591"/>
              <a:gd name="connsiteX8-321" fmla="*/ 527738 w 560550"/>
              <a:gd name="connsiteY8-322" fmla="*/ 493568 h 493591"/>
              <a:gd name="connsiteX9-323" fmla="*/ 496688 w 560550"/>
              <a:gd name="connsiteY9-324" fmla="*/ 492722 h 493591"/>
              <a:gd name="connsiteX10-325" fmla="*/ 275338 w 560550"/>
              <a:gd name="connsiteY10-326" fmla="*/ 480778 h 493591"/>
              <a:gd name="connsiteX11-327" fmla="*/ 266629 w 560550"/>
              <a:gd name="connsiteY11-328" fmla="*/ 479903 h 493591"/>
              <a:gd name="connsiteX12-329" fmla="*/ 40497 w 560550"/>
              <a:gd name="connsiteY12-330" fmla="*/ 492105 h 493591"/>
              <a:gd name="connsiteX13-331" fmla="*/ 32832 w 560550"/>
              <a:gd name="connsiteY13-332" fmla="*/ 492314 h 493591"/>
              <a:gd name="connsiteX14-333" fmla="*/ 3210 w 560550"/>
              <a:gd name="connsiteY14-334" fmla="*/ 479408 h 493591"/>
              <a:gd name="connsiteX15-335" fmla="*/ 2740 w 560550"/>
              <a:gd name="connsiteY15-336" fmla="*/ 478849 h 493591"/>
              <a:gd name="connsiteX16-337" fmla="*/ 6844 w 560550"/>
              <a:gd name="connsiteY16-338" fmla="*/ 447301 h 493591"/>
              <a:gd name="connsiteX17-339" fmla="*/ 23102 w 560550"/>
              <a:gd name="connsiteY17-340" fmla="*/ 420834 h 493591"/>
              <a:gd name="connsiteX18-341" fmla="*/ 149231 w 560550"/>
              <a:gd name="connsiteY18-342" fmla="*/ 228009 h 493591"/>
              <a:gd name="connsiteX19-343" fmla="*/ 251731 w 560550"/>
              <a:gd name="connsiteY19-344" fmla="*/ 26070 h 493591"/>
              <a:gd name="connsiteX20-345" fmla="*/ 255383 w 560550"/>
              <a:gd name="connsiteY20-346" fmla="*/ 19328 h 493591"/>
              <a:gd name="connsiteX21-347" fmla="*/ 281371 w 560550"/>
              <a:gd name="connsiteY21-348" fmla="*/ 127 h 493591"/>
              <a:gd name="connsiteX22-349" fmla="*/ 282090 w 560550"/>
              <a:gd name="connsiteY22-350" fmla="*/ 0 h 493591"/>
              <a:gd name="connsiteX0-351" fmla="*/ 282090 w 560550"/>
              <a:gd name="connsiteY0-352" fmla="*/ 0 h 493591"/>
              <a:gd name="connsiteX1-353" fmla="*/ 307359 w 560550"/>
              <a:gd name="connsiteY1-354" fmla="*/ 19328 h 493591"/>
              <a:gd name="connsiteX2-355" fmla="*/ 322151 w 560550"/>
              <a:gd name="connsiteY2-356" fmla="*/ 46641 h 493591"/>
              <a:gd name="connsiteX3-357" fmla="*/ 426075 w 560550"/>
              <a:gd name="connsiteY3-358" fmla="*/ 252279 h 493591"/>
              <a:gd name="connsiteX4-359" fmla="*/ 549713 w 560550"/>
              <a:gd name="connsiteY4-360" fmla="*/ 442022 h 493591"/>
              <a:gd name="connsiteX5-361" fmla="*/ 553726 w 560550"/>
              <a:gd name="connsiteY5-362" fmla="*/ 448555 h 493591"/>
              <a:gd name="connsiteX6-363" fmla="*/ 557360 w 560550"/>
              <a:gd name="connsiteY6-364" fmla="*/ 480662 h 493591"/>
              <a:gd name="connsiteX7-365" fmla="*/ 557111 w 560550"/>
              <a:gd name="connsiteY7-366" fmla="*/ 481348 h 493591"/>
              <a:gd name="connsiteX8-367" fmla="*/ 527738 w 560550"/>
              <a:gd name="connsiteY8-368" fmla="*/ 493568 h 493591"/>
              <a:gd name="connsiteX9-369" fmla="*/ 496688 w 560550"/>
              <a:gd name="connsiteY9-370" fmla="*/ 492722 h 493591"/>
              <a:gd name="connsiteX10-371" fmla="*/ 266629 w 560550"/>
              <a:gd name="connsiteY10-372" fmla="*/ 479903 h 493591"/>
              <a:gd name="connsiteX11-373" fmla="*/ 40497 w 560550"/>
              <a:gd name="connsiteY11-374" fmla="*/ 492105 h 493591"/>
              <a:gd name="connsiteX12-375" fmla="*/ 32832 w 560550"/>
              <a:gd name="connsiteY12-376" fmla="*/ 492314 h 493591"/>
              <a:gd name="connsiteX13-377" fmla="*/ 3210 w 560550"/>
              <a:gd name="connsiteY13-378" fmla="*/ 479408 h 493591"/>
              <a:gd name="connsiteX14-379" fmla="*/ 2740 w 560550"/>
              <a:gd name="connsiteY14-380" fmla="*/ 478849 h 493591"/>
              <a:gd name="connsiteX15-381" fmla="*/ 6844 w 560550"/>
              <a:gd name="connsiteY15-382" fmla="*/ 447301 h 493591"/>
              <a:gd name="connsiteX16-383" fmla="*/ 23102 w 560550"/>
              <a:gd name="connsiteY16-384" fmla="*/ 420834 h 493591"/>
              <a:gd name="connsiteX17-385" fmla="*/ 149231 w 560550"/>
              <a:gd name="connsiteY17-386" fmla="*/ 228009 h 493591"/>
              <a:gd name="connsiteX18-387" fmla="*/ 251731 w 560550"/>
              <a:gd name="connsiteY18-388" fmla="*/ 26070 h 493591"/>
              <a:gd name="connsiteX19-389" fmla="*/ 255383 w 560550"/>
              <a:gd name="connsiteY19-390" fmla="*/ 19328 h 493591"/>
              <a:gd name="connsiteX20-391" fmla="*/ 281371 w 560550"/>
              <a:gd name="connsiteY20-392" fmla="*/ 127 h 493591"/>
              <a:gd name="connsiteX21-393" fmla="*/ 282090 w 560550"/>
              <a:gd name="connsiteY21-394" fmla="*/ 0 h 493591"/>
              <a:gd name="connsiteX0-395" fmla="*/ 282090 w 560550"/>
              <a:gd name="connsiteY0-396" fmla="*/ 0 h 493591"/>
              <a:gd name="connsiteX1-397" fmla="*/ 307359 w 560550"/>
              <a:gd name="connsiteY1-398" fmla="*/ 19328 h 493591"/>
              <a:gd name="connsiteX2-399" fmla="*/ 322151 w 560550"/>
              <a:gd name="connsiteY2-400" fmla="*/ 46641 h 493591"/>
              <a:gd name="connsiteX3-401" fmla="*/ 426075 w 560550"/>
              <a:gd name="connsiteY3-402" fmla="*/ 252279 h 493591"/>
              <a:gd name="connsiteX4-403" fmla="*/ 549713 w 560550"/>
              <a:gd name="connsiteY4-404" fmla="*/ 442022 h 493591"/>
              <a:gd name="connsiteX5-405" fmla="*/ 553726 w 560550"/>
              <a:gd name="connsiteY5-406" fmla="*/ 448555 h 493591"/>
              <a:gd name="connsiteX6-407" fmla="*/ 557360 w 560550"/>
              <a:gd name="connsiteY6-408" fmla="*/ 480662 h 493591"/>
              <a:gd name="connsiteX7-409" fmla="*/ 557111 w 560550"/>
              <a:gd name="connsiteY7-410" fmla="*/ 481348 h 493591"/>
              <a:gd name="connsiteX8-411" fmla="*/ 527738 w 560550"/>
              <a:gd name="connsiteY8-412" fmla="*/ 493568 h 493591"/>
              <a:gd name="connsiteX9-413" fmla="*/ 496688 w 560550"/>
              <a:gd name="connsiteY9-414" fmla="*/ 492722 h 493591"/>
              <a:gd name="connsiteX10-415" fmla="*/ 266629 w 560550"/>
              <a:gd name="connsiteY10-416" fmla="*/ 479903 h 493591"/>
              <a:gd name="connsiteX11-417" fmla="*/ 40497 w 560550"/>
              <a:gd name="connsiteY11-418" fmla="*/ 492105 h 493591"/>
              <a:gd name="connsiteX12-419" fmla="*/ 32832 w 560550"/>
              <a:gd name="connsiteY12-420" fmla="*/ 492314 h 493591"/>
              <a:gd name="connsiteX13-421" fmla="*/ 3210 w 560550"/>
              <a:gd name="connsiteY13-422" fmla="*/ 479408 h 493591"/>
              <a:gd name="connsiteX14-423" fmla="*/ 2740 w 560550"/>
              <a:gd name="connsiteY14-424" fmla="*/ 478849 h 493591"/>
              <a:gd name="connsiteX15-425" fmla="*/ 6844 w 560550"/>
              <a:gd name="connsiteY15-426" fmla="*/ 447301 h 493591"/>
              <a:gd name="connsiteX16-427" fmla="*/ 23102 w 560550"/>
              <a:gd name="connsiteY16-428" fmla="*/ 420834 h 493591"/>
              <a:gd name="connsiteX17-429" fmla="*/ 149231 w 560550"/>
              <a:gd name="connsiteY17-430" fmla="*/ 228009 h 493591"/>
              <a:gd name="connsiteX18-431" fmla="*/ 251731 w 560550"/>
              <a:gd name="connsiteY18-432" fmla="*/ 26070 h 493591"/>
              <a:gd name="connsiteX19-433" fmla="*/ 255383 w 560550"/>
              <a:gd name="connsiteY19-434" fmla="*/ 19328 h 493591"/>
              <a:gd name="connsiteX20-435" fmla="*/ 281371 w 560550"/>
              <a:gd name="connsiteY20-436" fmla="*/ 127 h 493591"/>
              <a:gd name="connsiteX21-437" fmla="*/ 282090 w 560550"/>
              <a:gd name="connsiteY21-438" fmla="*/ 0 h 4935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Lst>
            <a:rect l="l" t="t" r="r" b="b"/>
            <a:pathLst>
              <a:path w="560550" h="493591">
                <a:moveTo>
                  <a:pt x="282090" y="0"/>
                </a:moveTo>
                <a:cubicBezTo>
                  <a:pt x="291235" y="0"/>
                  <a:pt x="300381" y="6443"/>
                  <a:pt x="307359" y="19328"/>
                </a:cubicBezTo>
                <a:lnTo>
                  <a:pt x="322151" y="46641"/>
                </a:lnTo>
                <a:cubicBezTo>
                  <a:pt x="341937" y="85466"/>
                  <a:pt x="388148" y="186382"/>
                  <a:pt x="426075" y="252279"/>
                </a:cubicBezTo>
                <a:cubicBezTo>
                  <a:pt x="464002" y="318176"/>
                  <a:pt x="528438" y="409309"/>
                  <a:pt x="549713" y="442022"/>
                </a:cubicBezTo>
                <a:lnTo>
                  <a:pt x="553726" y="448555"/>
                </a:lnTo>
                <a:cubicBezTo>
                  <a:pt x="561598" y="461368"/>
                  <a:pt x="562451" y="472766"/>
                  <a:pt x="557360" y="480662"/>
                </a:cubicBezTo>
                <a:cubicBezTo>
                  <a:pt x="557347" y="480929"/>
                  <a:pt x="557231" y="481140"/>
                  <a:pt x="557111" y="481348"/>
                </a:cubicBezTo>
                <a:cubicBezTo>
                  <a:pt x="552538" y="489268"/>
                  <a:pt x="542386" y="493968"/>
                  <a:pt x="527738" y="493568"/>
                </a:cubicBezTo>
                <a:lnTo>
                  <a:pt x="496688" y="492722"/>
                </a:lnTo>
                <a:cubicBezTo>
                  <a:pt x="453170" y="490445"/>
                  <a:pt x="342661" y="480006"/>
                  <a:pt x="266629" y="479903"/>
                </a:cubicBezTo>
                <a:cubicBezTo>
                  <a:pt x="190597" y="479800"/>
                  <a:pt x="79463" y="490037"/>
                  <a:pt x="40497" y="492105"/>
                </a:cubicBezTo>
                <a:lnTo>
                  <a:pt x="32832" y="492314"/>
                </a:lnTo>
                <a:cubicBezTo>
                  <a:pt x="17800" y="492724"/>
                  <a:pt x="7502" y="487764"/>
                  <a:pt x="3210" y="479408"/>
                </a:cubicBezTo>
                <a:cubicBezTo>
                  <a:pt x="2985" y="479262"/>
                  <a:pt x="2860" y="479056"/>
                  <a:pt x="2740" y="478849"/>
                </a:cubicBezTo>
                <a:cubicBezTo>
                  <a:pt x="-1833" y="470928"/>
                  <a:pt x="-826" y="459787"/>
                  <a:pt x="6844" y="447301"/>
                </a:cubicBezTo>
                <a:lnTo>
                  <a:pt x="23102" y="420834"/>
                </a:lnTo>
                <a:cubicBezTo>
                  <a:pt x="46833" y="384285"/>
                  <a:pt x="111126" y="293803"/>
                  <a:pt x="149231" y="228009"/>
                </a:cubicBezTo>
                <a:cubicBezTo>
                  <a:pt x="187336" y="162215"/>
                  <a:pt x="234039" y="60850"/>
                  <a:pt x="251731" y="26070"/>
                </a:cubicBezTo>
                <a:lnTo>
                  <a:pt x="255383" y="19328"/>
                </a:lnTo>
                <a:cubicBezTo>
                  <a:pt x="262543" y="6104"/>
                  <a:pt x="271988" y="-334"/>
                  <a:pt x="281371" y="127"/>
                </a:cubicBezTo>
                <a:cubicBezTo>
                  <a:pt x="281609" y="5"/>
                  <a:pt x="281850" y="0"/>
                  <a:pt x="2820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buFontTx/>
              <a:buNone/>
              <a:defRPr/>
            </a:pPr>
            <a:endParaRPr lang="zh-CN" altLang="en-US">
              <a:solidFill>
                <a:srgbClr val="FFFFFF"/>
              </a:solidFill>
              <a:latin typeface="微软雅黑" panose="020B0503020204020204" pitchFamily="34" charset="-122"/>
              <a:cs typeface="Arial" panose="020B0604020202020204" pitchFamily="34" charset="0"/>
            </a:endParaRPr>
          </a:p>
        </p:txBody>
      </p:sp>
      <p:sp>
        <p:nvSpPr>
          <p:cNvPr id="2" name="标题 1"/>
          <p:cNvSpPr>
            <a:spLocks noGrp="1"/>
          </p:cNvSpPr>
          <p:nvPr>
            <p:ph type="title"/>
            <p:custDataLst>
              <p:tags r:id="rId17"/>
            </p:custDataLst>
          </p:nvPr>
        </p:nvSpPr>
        <p:spPr>
          <a:xfrm>
            <a:off x="4730750" y="2895613"/>
            <a:ext cx="4979670" cy="564898"/>
          </a:xfrm>
        </p:spPr>
        <p:txBody>
          <a:bodyPr anchor="b">
            <a:normAutofit/>
          </a:bodyPr>
          <a:lstStyle>
            <a:lvl1pPr>
              <a:defRPr sz="2800" b="1">
                <a:solidFill>
                  <a:schemeClr val="tx1">
                    <a:lumMod val="65000"/>
                    <a:lumOff val="35000"/>
                  </a:schemeClr>
                </a:solidFill>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18"/>
            </p:custDataLst>
          </p:nvPr>
        </p:nvSpPr>
        <p:spPr>
          <a:xfrm>
            <a:off x="4730750" y="3753579"/>
            <a:ext cx="4979670" cy="581108"/>
          </a:xfrm>
        </p:spPr>
        <p:txBody>
          <a:bodyPr>
            <a:normAutofit/>
          </a:bodyPr>
          <a:lstStyle>
            <a:lvl1pPr marL="0" indent="0">
              <a:buNone/>
              <a:defRPr sz="1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9" name="日期占位符 3"/>
          <p:cNvSpPr>
            <a:spLocks noGrp="1"/>
          </p:cNvSpPr>
          <p:nvPr>
            <p:ph type="dt" sz="half" idx="10"/>
            <p:custDataLst>
              <p:tags r:id="rId19"/>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20" name="页脚占位符 4"/>
          <p:cNvSpPr>
            <a:spLocks noGrp="1"/>
          </p:cNvSpPr>
          <p:nvPr>
            <p:ph type="ftr" sz="quarter" idx="11"/>
            <p:custDataLst>
              <p:tags r:id="rId20"/>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a:p>
        </p:txBody>
      </p:sp>
      <p:sp>
        <p:nvSpPr>
          <p:cNvPr id="21" name="灯片编号占位符 5"/>
          <p:cNvSpPr>
            <a:spLocks noGrp="1"/>
          </p:cNvSpPr>
          <p:nvPr>
            <p:ph type="sldNum" sz="quarter" idx="12"/>
            <p:custDataLst>
              <p:tags r:id="rId21"/>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t>单击此处</a:t>
            </a:r>
            <a:r>
              <a:rPr lang="zh-CN" altLang="en-US" noProof="1">
                <a:sym typeface="+mn-ea"/>
              </a:rPr>
              <a:t>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fld id="{760FBDFE-C587-4B4C-A407-44438C67B59E}" type="datetimeFigureOut">
              <a:rPr lang="zh-CN" altLang="en-US" smtClean="0"/>
            </a:fld>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t>单击此处</a:t>
            </a:r>
            <a:r>
              <a:rPr lang="zh-CN" altLang="en-US" noProof="1">
                <a:sym typeface="+mn-ea"/>
              </a:rPr>
              <a:t>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buFontTx/>
              <a:buNone/>
              <a:defRPr sz="12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buFontTx/>
              <a:buNone/>
              <a:defRPr sz="1200" dirty="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buFontTx/>
              <a:buNone/>
              <a:defRPr sz="1200" smtClean="0">
                <a:solidFill>
                  <a:schemeClr val="tx1">
                    <a:tint val="75000"/>
                  </a:schemeClr>
                </a:solidFill>
                <a:latin typeface="微软雅黑" panose="020B0503020204020204" pitchFamily="34" charset="-122"/>
                <a:cs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2400" b="1" kern="1200" spc="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4"/>
          <p:cNvSpPr>
            <a:spLocks noGrp="1"/>
          </p:cNvSpPr>
          <p:nvPr>
            <p:ph type="ctrTitle"/>
          </p:nvPr>
        </p:nvSpPr>
        <p:spPr/>
        <p:txBody>
          <a:bodyPr vert="horz" wrap="square" lIns="91440" tIns="45720" rIns="91440" bIns="45720" anchor="t">
            <a:noAutofit/>
          </a:bodyPr>
          <a:p>
            <a:pPr algn="ctr" eaLnBrk="1" hangingPunct="1">
              <a:buClrTx/>
              <a:buSzTx/>
              <a:buFontTx/>
            </a:pPr>
            <a:r>
              <a:rPr lang="zh-CN" altLang="en-US" b="1" dirty="0">
                <a:latin typeface="黑体" panose="02010609060101010101" pitchFamily="49" charset="-122"/>
                <a:ea typeface="黑体" panose="02010609060101010101" pitchFamily="49" charset="-122"/>
                <a:cs typeface="+mj-cs"/>
              </a:rPr>
              <a:t>特殊儿童</a:t>
            </a:r>
            <a:r>
              <a:rPr lang="zh-CN" altLang="en-US" sz="6000" b="1" dirty="0">
                <a:solidFill>
                  <a:srgbClr val="FF0000"/>
                </a:solidFill>
                <a:latin typeface="华文行楷" panose="02010800040101010101" pitchFamily="2" charset="-122"/>
                <a:ea typeface="华文行楷" panose="02010800040101010101" pitchFamily="2" charset="-122"/>
                <a:cs typeface="+mj-cs"/>
              </a:rPr>
              <a:t>挑战性行为</a:t>
            </a:r>
            <a:br>
              <a:rPr lang="zh-CN" altLang="en-US" sz="6000" b="1" dirty="0">
                <a:solidFill>
                  <a:srgbClr val="FF0000"/>
                </a:solidFill>
                <a:latin typeface="华文行楷" panose="02010800040101010101" pitchFamily="2" charset="-122"/>
                <a:ea typeface="华文行楷" panose="02010800040101010101" pitchFamily="2" charset="-122"/>
                <a:cs typeface="+mj-cs"/>
              </a:rPr>
            </a:br>
            <a:r>
              <a:rPr lang="zh-CN" altLang="en-US" b="1" dirty="0">
                <a:latin typeface="黑体" panose="02010609060101010101" pitchFamily="49" charset="-122"/>
                <a:ea typeface="黑体" panose="02010609060101010101" pitchFamily="49" charset="-122"/>
                <a:cs typeface="+mj-cs"/>
              </a:rPr>
              <a:t>的功能评估及教育支持策略</a:t>
            </a:r>
            <a:br>
              <a:rPr lang="zh-CN" altLang="en-US" b="1" dirty="0">
                <a:latin typeface="黑体" panose="02010609060101010101" pitchFamily="49" charset="-122"/>
                <a:ea typeface="黑体" panose="02010609060101010101" pitchFamily="49" charset="-122"/>
                <a:cs typeface="+mj-cs"/>
              </a:rPr>
            </a:br>
            <a:endParaRPr lang="zh-CN" altLang="en-US" b="1" dirty="0">
              <a:latin typeface="黑体" panose="02010609060101010101" pitchFamily="49" charset="-122"/>
              <a:ea typeface="黑体" panose="02010609060101010101" pitchFamily="49" charset="-122"/>
              <a:cs typeface="+mj-cs"/>
            </a:endParaRPr>
          </a:p>
        </p:txBody>
      </p:sp>
      <p:sp>
        <p:nvSpPr>
          <p:cNvPr id="13" name="副标题 12"/>
          <p:cNvSpPr>
            <a:spLocks noGrp="1"/>
          </p:cNvSpPr>
          <p:nvPr>
            <p:ph type="subTitle" idx="1"/>
          </p:nvPr>
        </p:nvSpPr>
        <p:spPr/>
        <p:txBody>
          <a:bodyPr/>
          <a:p>
            <a:endParaRPr lang="zh-CN" altLang="en-US"/>
          </a:p>
        </p:txBody>
      </p:sp>
    </p:spTree>
  </p:cSld>
  <p:clrMapOvr>
    <a:masterClrMapping/>
  </p:clrMapOvr>
  <p:transition spd="slow">
    <p:pull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6902" name="Rectangle 6"/>
          <p:cNvSpPr>
            <a:spLocks noGrp="1"/>
          </p:cNvSpPr>
          <p:nvPr>
            <p:ph idx="1"/>
          </p:nvPr>
        </p:nvSpPr>
        <p:spPr>
          <a:xfrm>
            <a:off x="1754505" y="2282190"/>
            <a:ext cx="8662670" cy="3378835"/>
          </a:xfrm>
        </p:spPr>
        <p:txBody>
          <a:bodyPr vert="horz" wrap="square" lIns="91440" tIns="45720" rIns="91440" bIns="45720" anchor="t"/>
          <a:p>
            <a:pPr marL="457200" lvl="1" indent="0" eaLnBrk="1" hangingPunct="1">
              <a:lnSpc>
                <a:spcPct val="125000"/>
              </a:lnSpc>
              <a:buNone/>
            </a:pPr>
            <a:endParaRPr lang="zh-CN" altLang="en-US" b="1" dirty="0">
              <a:latin typeface="楷体_GB2312"/>
              <a:ea typeface="楷体_GB2312"/>
            </a:endParaRPr>
          </a:p>
          <a:p>
            <a:pPr eaLnBrk="1" hangingPunct="1">
              <a:lnSpc>
                <a:spcPct val="125000"/>
              </a:lnSpc>
            </a:pPr>
            <a:r>
              <a:rPr lang="zh-CN" altLang="en-US" b="1" dirty="0">
                <a:latin typeface="楷体_GB2312"/>
                <a:ea typeface="楷体_GB2312"/>
              </a:rPr>
              <a:t>   所有问题都不是无端的发生与持续，系统的行为干预首先要挖掘行为背后的</a:t>
            </a:r>
            <a:r>
              <a:rPr lang="zh-CN" altLang="en-US" b="1" dirty="0">
                <a:solidFill>
                  <a:srgbClr val="0000FF"/>
                </a:solidFill>
                <a:latin typeface="楷体_GB2312"/>
                <a:ea typeface="楷体_GB2312"/>
              </a:rPr>
              <a:t>具体原因</a:t>
            </a:r>
            <a:r>
              <a:rPr lang="zh-CN" altLang="en-US" b="1" dirty="0">
                <a:latin typeface="楷体_GB2312"/>
                <a:ea typeface="楷体_GB2312"/>
              </a:rPr>
              <a:t>和特定涵义，而不是盲目地制止或消除。</a:t>
            </a:r>
            <a:endParaRPr lang="zh-CN" altLang="en-US" b="1" dirty="0">
              <a:latin typeface="楷体_GB2312"/>
              <a:ea typeface="楷体_GB2312"/>
            </a:endParaRPr>
          </a:p>
          <a:p>
            <a:pPr eaLnBrk="1" hangingPunct="1">
              <a:lnSpc>
                <a:spcPct val="125000"/>
              </a:lnSpc>
            </a:pPr>
            <a:r>
              <a:rPr lang="zh-CN" altLang="en-US" b="1" dirty="0">
                <a:latin typeface="楷体_GB2312"/>
                <a:ea typeface="楷体_GB2312"/>
              </a:rPr>
              <a:t>   教师要尝试理解并接受儿童的一切行为，弄清儿童行为所要表达的</a:t>
            </a:r>
            <a:r>
              <a:rPr lang="zh-CN" altLang="en-US" b="1" dirty="0">
                <a:solidFill>
                  <a:srgbClr val="0000FF"/>
                </a:solidFill>
                <a:latin typeface="楷体_GB2312"/>
                <a:ea typeface="楷体_GB2312"/>
              </a:rPr>
              <a:t>需求</a:t>
            </a:r>
            <a:r>
              <a:rPr lang="zh-CN" altLang="en-US" b="1" dirty="0">
                <a:latin typeface="楷体_GB2312"/>
                <a:ea typeface="楷体_GB2312"/>
              </a:rPr>
              <a:t>及受环境中哪些因素的影响，然后才能探讨后续的行为</a:t>
            </a:r>
            <a:r>
              <a:rPr lang="zh-CN" altLang="en-US" b="1" dirty="0">
                <a:solidFill>
                  <a:srgbClr val="0000FF"/>
                </a:solidFill>
                <a:latin typeface="楷体_GB2312"/>
                <a:ea typeface="楷体_GB2312"/>
              </a:rPr>
              <a:t>教育策略</a:t>
            </a:r>
            <a:r>
              <a:rPr lang="zh-CN" altLang="en-US" b="1" dirty="0">
                <a:latin typeface="楷体_GB2312"/>
                <a:ea typeface="楷体_GB2312"/>
              </a:rPr>
              <a:t>或适当行为的养成方法。</a:t>
            </a:r>
            <a:endParaRPr lang="en-US" altLang="zh-CN" b="1">
              <a:latin typeface="楷体_GB2312"/>
              <a:ea typeface="楷体_GB2312"/>
            </a:endParaRPr>
          </a:p>
        </p:txBody>
      </p:sp>
      <p:sp>
        <p:nvSpPr>
          <p:cNvPr id="44034"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336899"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036"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44037"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（二）功能评估：目的</a:t>
            </a:r>
            <a:endParaRPr lang="en-US" altLang="zh-CN" sz="3200" b="0">
              <a:solidFill>
                <a:srgbClr val="000000"/>
              </a:solidFill>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36902">
                                            <p:txEl>
                                              <p:charRg st="1" end="60"/>
                                            </p:txEl>
                                          </p:spTgt>
                                        </p:tgtEl>
                                        <p:attrNameLst>
                                          <p:attrName>style.visibility</p:attrName>
                                        </p:attrNameLst>
                                      </p:cBhvr>
                                      <p:to>
                                        <p:strVal val="visible"/>
                                      </p:to>
                                    </p:set>
                                    <p:animEffect transition="in" filter="diamond(in)">
                                      <p:cBhvr>
                                        <p:cTn id="7" dur="500"/>
                                        <p:tgtEl>
                                          <p:spTgt spid="336902">
                                            <p:txEl>
                                              <p:charRg st="1" end="6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6902">
                                            <p:txEl>
                                              <p:charRg st="60" end="134"/>
                                            </p:txEl>
                                          </p:spTgt>
                                        </p:tgtEl>
                                        <p:attrNameLst>
                                          <p:attrName>style.visibility</p:attrName>
                                        </p:attrNameLst>
                                      </p:cBhvr>
                                      <p:to>
                                        <p:strVal val="visible"/>
                                      </p:to>
                                    </p:set>
                                    <p:animEffect transition="in" filter="diamond(in)">
                                      <p:cBhvr>
                                        <p:cTn id="12" dur="500"/>
                                        <p:tgtEl>
                                          <p:spTgt spid="336902">
                                            <p:txEl>
                                              <p:charRg st="60"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0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26" name="Rectangle 6"/>
          <p:cNvSpPr>
            <a:spLocks noGrp="1"/>
          </p:cNvSpPr>
          <p:nvPr>
            <p:ph idx="1"/>
          </p:nvPr>
        </p:nvSpPr>
        <p:spPr>
          <a:xfrm>
            <a:off x="1774825" y="2060575"/>
            <a:ext cx="8435975" cy="4392613"/>
          </a:xfrm>
        </p:spPr>
        <p:txBody>
          <a:bodyPr vert="horz" wrap="square" lIns="91440" tIns="45720" rIns="91440" bIns="45720" anchor="t"/>
          <a:p>
            <a:pPr eaLnBrk="1" hangingPunct="1">
              <a:lnSpc>
                <a:spcPct val="125000"/>
              </a:lnSpc>
            </a:pPr>
            <a:r>
              <a:rPr lang="zh-CN" altLang="en-US" b="1" dirty="0"/>
              <a:t>第一，通过访谈法，明确问题行为。 </a:t>
            </a:r>
            <a:endParaRPr lang="zh-CN" altLang="en-US" b="1" dirty="0"/>
          </a:p>
          <a:p>
            <a:pPr eaLnBrk="1" hangingPunct="1">
              <a:lnSpc>
                <a:spcPct val="125000"/>
              </a:lnSpc>
            </a:pPr>
            <a:endParaRPr lang="zh-CN" altLang="en-US" b="1" dirty="0"/>
          </a:p>
          <a:p>
            <a:pPr lvl="1" indent="-325120" eaLnBrk="1" hangingPunct="1">
              <a:lnSpc>
                <a:spcPct val="125000"/>
              </a:lnSpc>
            </a:pPr>
            <a:r>
              <a:rPr lang="zh-CN" altLang="en-US" b="1" dirty="0"/>
              <a:t>（</a:t>
            </a:r>
            <a:r>
              <a:rPr lang="en-US" altLang="zh-CN" b="1"/>
              <a:t>1</a:t>
            </a:r>
            <a:r>
              <a:rPr lang="zh-CN" altLang="en-US" b="1" dirty="0"/>
              <a:t>）家长和儿童对于问题行为的</a:t>
            </a:r>
            <a:r>
              <a:rPr lang="zh-CN" altLang="en-US" b="1" dirty="0">
                <a:solidFill>
                  <a:srgbClr val="0000FF"/>
                </a:solidFill>
              </a:rPr>
              <a:t>具体感受</a:t>
            </a:r>
            <a:r>
              <a:rPr lang="zh-CN" altLang="en-US" b="1" dirty="0"/>
              <a:t> </a:t>
            </a:r>
            <a:endParaRPr lang="zh-CN" altLang="en-US" b="1" dirty="0"/>
          </a:p>
          <a:p>
            <a:pPr lvl="1" indent="-325120" eaLnBrk="1" hangingPunct="1">
              <a:lnSpc>
                <a:spcPct val="125000"/>
              </a:lnSpc>
            </a:pPr>
            <a:r>
              <a:rPr lang="zh-CN" altLang="en-US" b="1" dirty="0"/>
              <a:t>（</a:t>
            </a:r>
            <a:r>
              <a:rPr lang="en-US" altLang="zh-CN" b="1"/>
              <a:t>2</a:t>
            </a:r>
            <a:r>
              <a:rPr lang="zh-CN" altLang="en-US" b="1" dirty="0"/>
              <a:t>）对于问题行为</a:t>
            </a:r>
            <a:r>
              <a:rPr lang="zh-CN" altLang="en-US" b="1" dirty="0">
                <a:solidFill>
                  <a:srgbClr val="0000FF"/>
                </a:solidFill>
              </a:rPr>
              <a:t>具体表现</a:t>
            </a:r>
            <a:r>
              <a:rPr lang="zh-CN" altLang="en-US" b="1" dirty="0"/>
              <a:t>的操作性界定 </a:t>
            </a:r>
            <a:endParaRPr lang="zh-CN" altLang="en-US" b="1" dirty="0"/>
          </a:p>
          <a:p>
            <a:pPr lvl="1" indent="-325120" eaLnBrk="1" hangingPunct="1">
              <a:lnSpc>
                <a:spcPct val="125000"/>
              </a:lnSpc>
            </a:pPr>
            <a:r>
              <a:rPr lang="zh-CN" altLang="en-US" b="1" dirty="0"/>
              <a:t>（</a:t>
            </a:r>
            <a:r>
              <a:rPr lang="en-US" altLang="zh-CN" b="1"/>
              <a:t>3</a:t>
            </a:r>
            <a:r>
              <a:rPr lang="zh-CN" altLang="en-US" b="1" dirty="0"/>
              <a:t>）进行初步的功能分析</a:t>
            </a:r>
            <a:endParaRPr lang="zh-CN" altLang="en-US" b="1" dirty="0"/>
          </a:p>
          <a:p>
            <a:pPr lvl="2" indent="-350520" eaLnBrk="1" hangingPunct="1">
              <a:lnSpc>
                <a:spcPct val="125000"/>
              </a:lnSpc>
            </a:pPr>
            <a:r>
              <a:rPr lang="en-US" altLang="zh-CN" b="1"/>
              <a:t>——《</a:t>
            </a:r>
            <a:r>
              <a:rPr lang="zh-CN" altLang="en-US" b="1" dirty="0"/>
              <a:t>功能分析访谈简表</a:t>
            </a:r>
            <a:r>
              <a:rPr lang="en-US" altLang="zh-CN" b="1"/>
              <a:t>》</a:t>
            </a:r>
            <a:endParaRPr lang="en-US" altLang="zh-CN" b="1"/>
          </a:p>
        </p:txBody>
      </p:sp>
      <p:sp>
        <p:nvSpPr>
          <p:cNvPr id="45058"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337923"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060"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45061"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（二）功能评估：步骤</a:t>
            </a:r>
            <a:endParaRPr lang="en-US" altLang="zh-CN" sz="3200" b="0">
              <a:solidFill>
                <a:srgbClr val="000000"/>
              </a:solidFill>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37926">
                                            <p:txEl>
                                              <p:charRg st="0" end="18"/>
                                            </p:txEl>
                                          </p:spTgt>
                                        </p:tgtEl>
                                        <p:attrNameLst>
                                          <p:attrName>style.visibility</p:attrName>
                                        </p:attrNameLst>
                                      </p:cBhvr>
                                      <p:to>
                                        <p:strVal val="visible"/>
                                      </p:to>
                                    </p:set>
                                    <p:animEffect transition="in" filter="strips(downLeft)">
                                      <p:cBhvr>
                                        <p:cTn id="7" dur="500"/>
                                        <p:tgtEl>
                                          <p:spTgt spid="337926">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37926">
                                            <p:txEl>
                                              <p:charRg st="19" end="40"/>
                                            </p:txEl>
                                          </p:spTgt>
                                        </p:tgtEl>
                                        <p:attrNameLst>
                                          <p:attrName>style.visibility</p:attrName>
                                        </p:attrNameLst>
                                      </p:cBhvr>
                                      <p:to>
                                        <p:strVal val="visible"/>
                                      </p:to>
                                    </p:set>
                                    <p:animEffect transition="in" filter="box(in)">
                                      <p:cBhvr>
                                        <p:cTn id="12" dur="500"/>
                                        <p:tgtEl>
                                          <p:spTgt spid="337926">
                                            <p:txEl>
                                              <p:charRg st="19" end="40"/>
                                            </p:txEl>
                                          </p:spTgt>
                                        </p:tgtEl>
                                      </p:cBhvr>
                                    </p:animEffect>
                                  </p:childTnLst>
                                </p:cTn>
                              </p:par>
                              <p:par>
                                <p:cTn id="13" presetID="4" presetClass="entr" presetSubtype="16" fill="hold" nodeType="withEffect">
                                  <p:stCondLst>
                                    <p:cond delay="0"/>
                                  </p:stCondLst>
                                  <p:childTnLst>
                                    <p:set>
                                      <p:cBhvr>
                                        <p:cTn id="14" dur="1" fill="hold">
                                          <p:stCondLst>
                                            <p:cond delay="0"/>
                                          </p:stCondLst>
                                        </p:cTn>
                                        <p:tgtEl>
                                          <p:spTgt spid="337926">
                                            <p:txEl>
                                              <p:charRg st="40" end="61"/>
                                            </p:txEl>
                                          </p:spTgt>
                                        </p:tgtEl>
                                        <p:attrNameLst>
                                          <p:attrName>style.visibility</p:attrName>
                                        </p:attrNameLst>
                                      </p:cBhvr>
                                      <p:to>
                                        <p:strVal val="visible"/>
                                      </p:to>
                                    </p:set>
                                    <p:animEffect transition="in" filter="box(in)">
                                      <p:cBhvr>
                                        <p:cTn id="15" dur="500"/>
                                        <p:tgtEl>
                                          <p:spTgt spid="337926">
                                            <p:txEl>
                                              <p:charRg st="40" end="61"/>
                                            </p:txEl>
                                          </p:spTgt>
                                        </p:tgtEl>
                                      </p:cBhvr>
                                    </p:animEffect>
                                  </p:childTnLst>
                                </p:cTn>
                              </p:par>
                              <p:par>
                                <p:cTn id="16" presetID="4" presetClass="entr" presetSubtype="16" fill="hold" nodeType="withEffect">
                                  <p:stCondLst>
                                    <p:cond delay="0"/>
                                  </p:stCondLst>
                                  <p:childTnLst>
                                    <p:set>
                                      <p:cBhvr>
                                        <p:cTn id="17" dur="1" fill="hold">
                                          <p:stCondLst>
                                            <p:cond delay="0"/>
                                          </p:stCondLst>
                                        </p:cTn>
                                        <p:tgtEl>
                                          <p:spTgt spid="337926">
                                            <p:txEl>
                                              <p:charRg st="61" end="74"/>
                                            </p:txEl>
                                          </p:spTgt>
                                        </p:tgtEl>
                                        <p:attrNameLst>
                                          <p:attrName>style.visibility</p:attrName>
                                        </p:attrNameLst>
                                      </p:cBhvr>
                                      <p:to>
                                        <p:strVal val="visible"/>
                                      </p:to>
                                    </p:set>
                                    <p:animEffect transition="in" filter="box(in)">
                                      <p:cBhvr>
                                        <p:cTn id="18" dur="500"/>
                                        <p:tgtEl>
                                          <p:spTgt spid="337926">
                                            <p:txEl>
                                              <p:charRg st="61" end="74"/>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337926">
                                            <p:txEl>
                                              <p:charRg st="74" end="87"/>
                                            </p:txEl>
                                          </p:spTgt>
                                        </p:tgtEl>
                                        <p:attrNameLst>
                                          <p:attrName>style.visibility</p:attrName>
                                        </p:attrNameLst>
                                      </p:cBhvr>
                                      <p:to>
                                        <p:strVal val="visible"/>
                                      </p:to>
                                    </p:set>
                                    <p:animEffect transition="in" filter="box(in)">
                                      <p:cBhvr>
                                        <p:cTn id="21" dur="500"/>
                                        <p:tgtEl>
                                          <p:spTgt spid="337926">
                                            <p:txEl>
                                              <p:charRg st="74"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6"/>
          <p:cNvSpPr>
            <a:spLocks noGrp="1"/>
          </p:cNvSpPr>
          <p:nvPr>
            <p:ph idx="1"/>
          </p:nvPr>
        </p:nvSpPr>
        <p:spPr>
          <a:xfrm>
            <a:off x="1774825" y="1628775"/>
            <a:ext cx="8435975" cy="4392613"/>
          </a:xfrm>
        </p:spPr>
        <p:txBody>
          <a:bodyPr vert="horz" wrap="square" lIns="91440" tIns="45720" rIns="91440" bIns="45720" anchor="t"/>
          <a:p>
            <a:pPr lvl="1" indent="-325120" eaLnBrk="1" hangingPunct="1">
              <a:buNone/>
            </a:pPr>
            <a:endParaRPr lang="zh-CN" altLang="en-US" b="1" dirty="0"/>
          </a:p>
          <a:p>
            <a:pPr eaLnBrk="1" hangingPunct="1"/>
            <a:r>
              <a:rPr lang="zh-CN" altLang="en-US" b="1" dirty="0"/>
              <a:t>第二，现场观察法，收集问题行为的具体信息。 </a:t>
            </a:r>
            <a:endParaRPr lang="zh-CN" altLang="en-US" b="1" dirty="0"/>
          </a:p>
          <a:p>
            <a:pPr eaLnBrk="1" hangingPunct="1"/>
            <a:endParaRPr lang="zh-CN" altLang="en-US" b="1" dirty="0"/>
          </a:p>
          <a:p>
            <a:pPr lvl="1" indent="-325120" eaLnBrk="1" hangingPunct="1">
              <a:buNone/>
            </a:pPr>
            <a:endParaRPr lang="zh-CN" altLang="en-US" b="1" dirty="0"/>
          </a:p>
        </p:txBody>
      </p:sp>
      <p:sp>
        <p:nvSpPr>
          <p:cNvPr id="48130"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48131"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pic>
        <p:nvPicPr>
          <p:cNvPr id="338951" name="Picture 7"/>
          <p:cNvPicPr>
            <a:picLocks noChangeAspect="1"/>
          </p:cNvPicPr>
          <p:nvPr/>
        </p:nvPicPr>
        <p:blipFill>
          <a:blip r:embed="rId1"/>
          <a:stretch>
            <a:fillRect/>
          </a:stretch>
        </p:blipFill>
        <p:spPr>
          <a:xfrm>
            <a:off x="2351088" y="2924175"/>
            <a:ext cx="7777162" cy="2990850"/>
          </a:xfrm>
          <a:prstGeom prst="rect">
            <a:avLst/>
          </a:prstGeom>
          <a:noFill/>
          <a:ln w="9525">
            <a:noFill/>
          </a:ln>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8951"/>
                                        </p:tgtEl>
                                        <p:attrNameLst>
                                          <p:attrName>style.visibility</p:attrName>
                                        </p:attrNameLst>
                                      </p:cBhvr>
                                      <p:to>
                                        <p:strVal val="visible"/>
                                      </p:to>
                                    </p:set>
                                    <p:animEffect transition="in" filter="box(in)">
                                      <p:cBhvr>
                                        <p:cTn id="7" dur="500"/>
                                        <p:tgtEl>
                                          <p:spTgt spid="338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6"/>
          <p:cNvSpPr>
            <a:spLocks noGrp="1"/>
          </p:cNvSpPr>
          <p:nvPr>
            <p:ph idx="1"/>
          </p:nvPr>
        </p:nvSpPr>
        <p:spPr>
          <a:xfrm>
            <a:off x="1703388" y="1989138"/>
            <a:ext cx="8642350" cy="4752975"/>
          </a:xfrm>
        </p:spPr>
        <p:txBody>
          <a:bodyPr vert="horz" wrap="square" lIns="91440" tIns="45720" rIns="91440" bIns="45720" anchor="t"/>
          <a:p>
            <a:pPr eaLnBrk="1" hangingPunct="1">
              <a:lnSpc>
                <a:spcPct val="125000"/>
              </a:lnSpc>
            </a:pPr>
            <a:r>
              <a:rPr lang="zh-CN" altLang="en-US" b="1" dirty="0"/>
              <a:t>第三，量表评估法，确认行为功能。</a:t>
            </a:r>
            <a:endParaRPr lang="zh-CN" altLang="en-US" b="1" dirty="0"/>
          </a:p>
          <a:p>
            <a:pPr eaLnBrk="1" hangingPunct="1">
              <a:spcBef>
                <a:spcPct val="0"/>
              </a:spcBef>
            </a:pPr>
            <a:endParaRPr lang="zh-CN" altLang="en-US" b="1" dirty="0"/>
          </a:p>
          <a:p>
            <a:pPr eaLnBrk="1" hangingPunct="1">
              <a:lnSpc>
                <a:spcPct val="125000"/>
              </a:lnSpc>
              <a:buNone/>
            </a:pPr>
            <a:r>
              <a:rPr lang="zh-CN" altLang="en-US" b="1" dirty="0">
                <a:latin typeface="Times New Roman" panose="02020603050405020304" pitchFamily="18" charset="0"/>
              </a:rPr>
              <a:t>     （</a:t>
            </a:r>
            <a:r>
              <a:rPr lang="en-US" altLang="zh-CN" b="1">
                <a:latin typeface="Times New Roman" panose="02020603050405020304" pitchFamily="18" charset="0"/>
              </a:rPr>
              <a:t>1</a:t>
            </a:r>
            <a:r>
              <a:rPr lang="zh-CN" altLang="en-US" b="1" dirty="0">
                <a:latin typeface="Times New Roman" panose="02020603050405020304" pitchFamily="18" charset="0"/>
              </a:rPr>
              <a:t>）动机评量表</a:t>
            </a:r>
            <a:r>
              <a:rPr lang="en-US" altLang="zh-CN" sz="2000" b="1">
                <a:latin typeface="Times New Roman" panose="02020603050405020304" pitchFamily="18" charset="0"/>
              </a:rPr>
              <a:t>(</a:t>
            </a:r>
            <a:r>
              <a:rPr lang="en-US" altLang="zh-CN" sz="2000" b="1">
                <a:solidFill>
                  <a:srgbClr val="000000"/>
                </a:solidFill>
                <a:latin typeface="Times New Roman" panose="02020603050405020304" pitchFamily="18" charset="0"/>
              </a:rPr>
              <a:t>Durand &amp; </a:t>
            </a:r>
            <a:r>
              <a:rPr lang="en-US" altLang="zh-CN" sz="2000" b="1" err="1">
                <a:solidFill>
                  <a:srgbClr val="000000"/>
                </a:solidFill>
                <a:latin typeface="Times New Roman" panose="02020603050405020304" pitchFamily="18" charset="0"/>
              </a:rPr>
              <a:t>Crimmins</a:t>
            </a:r>
            <a:r>
              <a:rPr lang="en-US" altLang="zh-CN" sz="2000" b="1">
                <a:solidFill>
                  <a:srgbClr val="000000"/>
                </a:solidFill>
                <a:latin typeface="Times New Roman" panose="02020603050405020304" pitchFamily="18" charset="0"/>
              </a:rPr>
              <a:t>, 1988)</a:t>
            </a:r>
            <a:endParaRPr lang="zh-CN" altLang="en-US" sz="2000" b="1" dirty="0">
              <a:latin typeface="Times New Roman" panose="02020603050405020304" pitchFamily="18" charset="0"/>
            </a:endParaRPr>
          </a:p>
          <a:p>
            <a:pPr lvl="2" indent="-350520" eaLnBrk="1" hangingPunct="1">
              <a:lnSpc>
                <a:spcPct val="125000"/>
              </a:lnSpc>
            </a:pPr>
            <a:r>
              <a:rPr lang="zh-CN" altLang="en-US" b="1" i="1" dirty="0">
                <a:latin typeface="Times New Roman" panose="02020603050405020304" pitchFamily="18" charset="0"/>
              </a:rPr>
              <a:t>（</a:t>
            </a:r>
            <a:r>
              <a:rPr lang="en-US" altLang="zh-CN" b="1" i="1">
                <a:latin typeface="Times New Roman" panose="02020603050405020304" pitchFamily="18" charset="0"/>
              </a:rPr>
              <a:t>Motivation assessment scale, MAS</a:t>
            </a:r>
            <a:r>
              <a:rPr lang="zh-CN" altLang="en-US" b="1" i="1" dirty="0">
                <a:latin typeface="Times New Roman" panose="02020603050405020304" pitchFamily="18" charset="0"/>
              </a:rPr>
              <a:t>）</a:t>
            </a:r>
            <a:endParaRPr lang="zh-CN" altLang="en-US" b="1" i="1" dirty="0">
              <a:latin typeface="Times New Roman" panose="02020603050405020304" pitchFamily="18" charset="0"/>
            </a:endParaRPr>
          </a:p>
          <a:p>
            <a:pPr lvl="2" indent="-350520" eaLnBrk="1" hangingPunct="1">
              <a:spcBef>
                <a:spcPct val="0"/>
              </a:spcBef>
            </a:pPr>
            <a:endParaRPr lang="zh-CN" altLang="en-US" b="1" i="1" dirty="0">
              <a:latin typeface="Times New Roman" panose="02020603050405020304" pitchFamily="18" charset="0"/>
            </a:endParaRPr>
          </a:p>
          <a:p>
            <a:pPr lvl="1" indent="-325120" eaLnBrk="1" hangingPunct="1">
              <a:lnSpc>
                <a:spcPct val="125000"/>
              </a:lnSpc>
              <a:buNone/>
            </a:pPr>
            <a:r>
              <a:rPr lang="zh-CN" altLang="en-US" b="1" dirty="0">
                <a:solidFill>
                  <a:srgbClr val="000000"/>
                </a:solidFill>
                <a:latin typeface="Times New Roman" panose="02020603050405020304" pitchFamily="18" charset="0"/>
              </a:rPr>
              <a:t>（</a:t>
            </a:r>
            <a:r>
              <a:rPr lang="en-US" altLang="zh-CN" b="1">
                <a:solidFill>
                  <a:srgbClr val="000000"/>
                </a:solidFill>
                <a:latin typeface="Times New Roman" panose="02020603050405020304" pitchFamily="18" charset="0"/>
              </a:rPr>
              <a:t>2</a:t>
            </a:r>
            <a:r>
              <a:rPr lang="zh-CN" altLang="en-US" b="1" dirty="0">
                <a:solidFill>
                  <a:srgbClr val="000000"/>
                </a:solidFill>
                <a:latin typeface="Times New Roman" panose="02020603050405020304" pitchFamily="18" charset="0"/>
              </a:rPr>
              <a:t>）行为功能问题量表</a:t>
            </a:r>
            <a:r>
              <a:rPr lang="en-US" altLang="zh-CN" sz="2000" b="1">
                <a:solidFill>
                  <a:srgbClr val="000000"/>
                </a:solidFill>
                <a:latin typeface="Times New Roman" panose="02020603050405020304" pitchFamily="18" charset="0"/>
              </a:rPr>
              <a:t>(Applegate, Matson &amp; Cherry, 1999)</a:t>
            </a:r>
            <a:endParaRPr lang="en-US" altLang="zh-CN" sz="2000" b="1">
              <a:solidFill>
                <a:srgbClr val="000000"/>
              </a:solidFill>
              <a:latin typeface="Times New Roman" panose="02020603050405020304" pitchFamily="18" charset="0"/>
            </a:endParaRPr>
          </a:p>
          <a:p>
            <a:pPr lvl="2" indent="-350520" eaLnBrk="1" hangingPunct="1">
              <a:lnSpc>
                <a:spcPct val="125000"/>
              </a:lnSpc>
            </a:pPr>
            <a:r>
              <a:rPr lang="zh-CN" altLang="en-US" b="1" i="1" dirty="0">
                <a:latin typeface="Times New Roman" panose="02020603050405020304" pitchFamily="18" charset="0"/>
              </a:rPr>
              <a:t>（</a:t>
            </a:r>
            <a:r>
              <a:rPr lang="en-US" altLang="zh-CN" b="1" i="1">
                <a:latin typeface="Times New Roman" panose="02020603050405020304" pitchFamily="18" charset="0"/>
              </a:rPr>
              <a:t>Questions about behavior function scale, QABF</a:t>
            </a:r>
            <a:r>
              <a:rPr lang="zh-CN" altLang="en-US" b="1" i="1" dirty="0">
                <a:latin typeface="Times New Roman" panose="02020603050405020304" pitchFamily="18" charset="0"/>
              </a:rPr>
              <a:t>）</a:t>
            </a:r>
            <a:r>
              <a:rPr lang="zh-CN" altLang="en-US" b="1" dirty="0"/>
              <a:t> </a:t>
            </a:r>
            <a:endParaRPr lang="zh-CN" altLang="en-US" b="1" dirty="0"/>
          </a:p>
          <a:p>
            <a:pPr lvl="1" indent="-325120" eaLnBrk="1" hangingPunct="1"/>
            <a:endParaRPr lang="zh-CN" altLang="en-US" b="1" dirty="0"/>
          </a:p>
        </p:txBody>
      </p:sp>
      <p:sp>
        <p:nvSpPr>
          <p:cNvPr id="51202"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51203"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Tree>
  </p:cSld>
  <p:clrMapOvr>
    <a:masterClrMapping/>
  </p:clrMapOvr>
  <p:transition spd="slow">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3894" name="Rectangle 6"/>
          <p:cNvSpPr>
            <a:spLocks noGrp="1"/>
          </p:cNvSpPr>
          <p:nvPr>
            <p:ph idx="1"/>
          </p:nvPr>
        </p:nvSpPr>
        <p:spPr>
          <a:xfrm>
            <a:off x="1703388" y="2205038"/>
            <a:ext cx="8640762" cy="4752975"/>
          </a:xfrm>
        </p:spPr>
        <p:txBody>
          <a:bodyPr vert="horz" wrap="square" lIns="91440" tIns="45720" rIns="91440" bIns="45720" anchor="t"/>
          <a:p>
            <a:pPr eaLnBrk="1" hangingPunct="1">
              <a:lnSpc>
                <a:spcPct val="125000"/>
              </a:lnSpc>
            </a:pPr>
            <a:r>
              <a:rPr lang="zh-CN" altLang="en-US" b="1" dirty="0">
                <a:latin typeface="楷体_GB2312"/>
                <a:ea typeface="楷体_GB2312"/>
              </a:rPr>
              <a:t>积极行为支持与以往干预方法的最重要变化就是修正过去看待问题行为产生原因的片面观点。</a:t>
            </a:r>
            <a:endParaRPr lang="zh-CN" altLang="en-US" b="1" dirty="0">
              <a:latin typeface="楷体_GB2312"/>
              <a:ea typeface="楷体_GB2312"/>
            </a:endParaRPr>
          </a:p>
          <a:p>
            <a:pPr eaLnBrk="1" hangingPunct="1">
              <a:lnSpc>
                <a:spcPct val="125000"/>
              </a:lnSpc>
            </a:pPr>
            <a:r>
              <a:rPr lang="zh-CN" altLang="en-US" b="1" dirty="0">
                <a:latin typeface="楷体_GB2312"/>
                <a:ea typeface="楷体_GB2312"/>
              </a:rPr>
              <a:t>积极的行为支持应该针对行为的功能，在功能评估的基础上设计干预策略。 </a:t>
            </a:r>
            <a:endParaRPr lang="zh-CN" altLang="en-US" b="1" dirty="0">
              <a:latin typeface="楷体_GB2312"/>
              <a:ea typeface="楷体_GB2312"/>
            </a:endParaRPr>
          </a:p>
          <a:p>
            <a:pPr eaLnBrk="1" hangingPunct="1">
              <a:lnSpc>
                <a:spcPct val="125000"/>
              </a:lnSpc>
            </a:pPr>
            <a:r>
              <a:rPr lang="zh-CN" altLang="en-US" b="1" dirty="0">
                <a:latin typeface="楷体_GB2312"/>
                <a:ea typeface="楷体_GB2312"/>
              </a:rPr>
              <a:t>挑战性行为具有三种功能特点：正强化、负强化、感觉刺激和感觉调整。 </a:t>
            </a:r>
            <a:endParaRPr lang="zh-CN" altLang="en-US" b="1" dirty="0">
              <a:latin typeface="楷体_GB2312"/>
              <a:ea typeface="楷体_GB2312"/>
            </a:endParaRPr>
          </a:p>
        </p:txBody>
      </p:sp>
      <p:sp>
        <p:nvSpPr>
          <p:cNvPr id="52226"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293891"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228"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2229"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（三）功能评估：特点</a:t>
            </a:r>
            <a:endParaRPr lang="en-US" altLang="zh-CN" sz="3200" b="0">
              <a:solidFill>
                <a:srgbClr val="000000"/>
              </a:solidFill>
              <a:latin typeface="Arial" panose="020B0604020202020204" pitchFamily="34" charset="0"/>
            </a:endParaRPr>
          </a:p>
        </p:txBody>
      </p:sp>
      <p:sp>
        <p:nvSpPr>
          <p:cNvPr id="293895" name="AutoShape 7">
            <a:hlinkClick r:id="" action="ppaction://noaction"/>
          </p:cNvPr>
          <p:cNvSpPr/>
          <p:nvPr/>
        </p:nvSpPr>
        <p:spPr>
          <a:xfrm>
            <a:off x="9244013" y="5603875"/>
            <a:ext cx="504825" cy="431800"/>
          </a:xfrm>
          <a:prstGeom prst="star32">
            <a:avLst>
              <a:gd name="adj" fmla="val 37500"/>
            </a:avLst>
          </a:prstGeom>
          <a:solidFill>
            <a:schemeClr val="accent1"/>
          </a:solidFill>
          <a:ln w="9525" cap="flat" cmpd="sng">
            <a:solidFill>
              <a:schemeClr val="tx1"/>
            </a:solidFill>
            <a:prstDash val="solid"/>
            <a:miter/>
            <a:headEnd type="none" w="med" len="med"/>
            <a:tailEnd type="none" w="med" len="med"/>
          </a:ln>
        </p:spPr>
        <p:txBody>
          <a:bodyPr wrap="none" anchor="ctr"/>
          <a:p>
            <a:pPr algn="r">
              <a:buSzTx/>
            </a:pPr>
            <a:endParaRPr lang="zh-CN" altLang="en-US" dirty="0">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3894">
                                            <p:txEl>
                                              <p:charRg st="0" end="42"/>
                                            </p:txEl>
                                          </p:spTgt>
                                        </p:tgtEl>
                                        <p:attrNameLst>
                                          <p:attrName>style.visibility</p:attrName>
                                        </p:attrNameLst>
                                      </p:cBhvr>
                                      <p:to>
                                        <p:strVal val="visible"/>
                                      </p:to>
                                    </p:set>
                                    <p:animEffect transition="in" filter="box(in)">
                                      <p:cBhvr>
                                        <p:cTn id="7" dur="500"/>
                                        <p:tgtEl>
                                          <p:spTgt spid="293894">
                                            <p:txEl>
                                              <p:charRg st="0" end="4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3894">
                                            <p:txEl>
                                              <p:charRg st="42" end="77"/>
                                            </p:txEl>
                                          </p:spTgt>
                                        </p:tgtEl>
                                        <p:attrNameLst>
                                          <p:attrName>style.visibility</p:attrName>
                                        </p:attrNameLst>
                                      </p:cBhvr>
                                      <p:to>
                                        <p:strVal val="visible"/>
                                      </p:to>
                                    </p:set>
                                    <p:animEffect transition="in" filter="box(in)">
                                      <p:cBhvr>
                                        <p:cTn id="12" dur="500"/>
                                        <p:tgtEl>
                                          <p:spTgt spid="293894">
                                            <p:txEl>
                                              <p:charRg st="42" end="7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3894">
                                            <p:txEl>
                                              <p:charRg st="77" end="111"/>
                                            </p:txEl>
                                          </p:spTgt>
                                        </p:tgtEl>
                                        <p:attrNameLst>
                                          <p:attrName>style.visibility</p:attrName>
                                        </p:attrNameLst>
                                      </p:cBhvr>
                                      <p:to>
                                        <p:strVal val="visible"/>
                                      </p:to>
                                    </p:set>
                                    <p:animEffect transition="in" filter="box(in)">
                                      <p:cBhvr>
                                        <p:cTn id="17" dur="500"/>
                                        <p:tgtEl>
                                          <p:spTgt spid="293894">
                                            <p:txEl>
                                              <p:charRg st="77" end="1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293895"/>
                                        </p:tgtEl>
                                      </p:cBhvr>
                                    </p:animEffect>
                                    <p:animScale>
                                      <p:cBhvr>
                                        <p:cTn id="22" dur="250" autoRev="1" fill="hold"/>
                                        <p:tgtEl>
                                          <p:spTgt spid="293895"/>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grpId="1" nodeType="clickEffect">
                                  <p:stCondLst>
                                    <p:cond delay="0"/>
                                  </p:stCondLst>
                                  <p:childTnLst>
                                    <p:animRot by="21600000">
                                      <p:cBhvr>
                                        <p:cTn id="26" dur="2000" fill="hold"/>
                                        <p:tgtEl>
                                          <p:spTgt spid="29389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build="p"/>
      <p:bldP spid="293895" grpId="0" bldLvl="0" animBg="1"/>
      <p:bldP spid="293895"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5942" name="Rectangle 6"/>
          <p:cNvSpPr>
            <a:spLocks noGrp="1" noChangeArrowheads="1"/>
          </p:cNvSpPr>
          <p:nvPr>
            <p:ph idx="1"/>
          </p:nvPr>
        </p:nvSpPr>
        <p:spPr bwMode="auto">
          <a:xfrm>
            <a:off x="1703388" y="1989138"/>
            <a:ext cx="8496300" cy="4535487"/>
          </a:xfrm>
          <a:effectLst/>
          <a:scene3d>
            <a:camera prst="orthographicFront"/>
            <a:lightRig rig="balanced" dir="t"/>
          </a:scene3d>
          <a:sp3d prstMaterial="plastic"/>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342900" marR="0" lvl="0" indent="-342900" algn="l" defTabSz="914400" rtl="0" eaLnBrk="1" fontAlgn="base" latinLnBrk="0" hangingPunct="1">
              <a:lnSpc>
                <a:spcPct val="125000"/>
              </a:lnSpc>
              <a:spcBef>
                <a:spcPct val="20000"/>
              </a:spcBef>
              <a:spcAft>
                <a:spcPct val="0"/>
              </a:spcAft>
              <a:buClr>
                <a:schemeClr val="accent1"/>
              </a:buClr>
              <a:buSzPct val="65000"/>
              <a:buFont typeface="Wingdings" panose="05000000000000000000" pitchFamily="2" charset="2"/>
              <a:buChar char="n"/>
              <a:defRPr/>
            </a:pPr>
            <a:r>
              <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案例：学校门口保健老师检查幼儿个人卫生。</a:t>
            </a:r>
            <a:endPar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053080" marR="0" lvl="7" indent="-339725" algn="l" defTabSz="914400" rtl="0" eaLnBrk="1" fontAlgn="base" latinLnBrk="0" hangingPunct="1">
              <a:lnSpc>
                <a:spcPct val="125000"/>
              </a:lnSpc>
              <a:spcBef>
                <a:spcPct val="20000"/>
              </a:spcBef>
              <a:spcAft>
                <a:spcPct val="0"/>
              </a:spcAft>
              <a:buClr>
                <a:schemeClr val="accent1"/>
              </a:buClr>
              <a:buSzPct val="75000"/>
              <a:buFont typeface="Wingdings" panose="05000000000000000000" pitchFamily="2" charset="2"/>
              <a:buChar char="§"/>
              <a:defRPr/>
            </a:pPr>
            <a:endParaRPr kumimoji="0" lang="zh-CN" altLang="en-US" sz="2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endParaRPr>
          </a:p>
          <a:p>
            <a:pPr marL="342900" marR="0" lvl="0" indent="-342900" algn="l" defTabSz="914400" rtl="0" eaLnBrk="1" fontAlgn="base" latinLnBrk="0" hangingPunct="1">
              <a:lnSpc>
                <a:spcPct val="125000"/>
              </a:lnSpc>
              <a:spcBef>
                <a:spcPct val="20000"/>
              </a:spcBef>
              <a:spcAft>
                <a:spcPct val="0"/>
              </a:spcAft>
              <a:buClr>
                <a:schemeClr val="accent1"/>
              </a:buClr>
              <a:buSzPct val="65000"/>
              <a:buFont typeface="Wingdings" panose="05000000000000000000" pitchFamily="2" charset="2"/>
              <a:buChar char="n"/>
              <a:defRPr/>
            </a:pPr>
            <a:r>
              <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正强化的功能，指儿童的行为主要是由正向的行为结果来维持，具体的强化形式包括社会性强化、物质性强化和活动性强化等。</a:t>
            </a:r>
            <a:endPar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1" fontAlgn="base" latinLnBrk="0" hangingPunct="1">
              <a:lnSpc>
                <a:spcPct val="125000"/>
              </a:lnSpc>
              <a:spcBef>
                <a:spcPct val="20000"/>
              </a:spcBef>
              <a:spcAft>
                <a:spcPct val="0"/>
              </a:spcAft>
              <a:buClr>
                <a:schemeClr val="accent1"/>
              </a:buClr>
              <a:buSzPct val="65000"/>
              <a:buFont typeface="Wingdings" panose="05000000000000000000" pitchFamily="2" charset="2"/>
              <a:buChar char="n"/>
              <a:defRPr/>
            </a:pPr>
            <a:r>
              <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rPr>
              <a:t>比如：教师的关注（批评）、物质奖励、游戏活动机会等。 </a:t>
            </a:r>
            <a:endParaRPr kumimoji="0" lang="zh-CN" altLang="en-US" sz="3000" b="1" i="0" u="none" strike="noStrike" kern="0" cap="none" spc="0" normalizeH="0" baseline="0" noProof="0" dirty="0" smtClean="0">
              <a:ln>
                <a:noFill/>
              </a:ln>
              <a:solidFill>
                <a:schemeClr val="tx1"/>
              </a:solidFill>
              <a:effectLst/>
              <a:uLnTx/>
              <a:uFillTx/>
              <a:latin typeface="华文楷体" panose="02010600040101010101" pitchFamily="2" charset="-122"/>
              <a:ea typeface="华文楷体" panose="02010600040101010101" pitchFamily="2" charset="-122"/>
              <a:cs typeface="+mn-cs"/>
            </a:endParaRPr>
          </a:p>
        </p:txBody>
      </p:sp>
      <p:sp>
        <p:nvSpPr>
          <p:cNvPr id="54274"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295939"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276"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4277"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en-US" altLang="zh-CN" sz="3200">
                <a:solidFill>
                  <a:srgbClr val="000000"/>
                </a:solidFill>
                <a:latin typeface="Arial" panose="020B0604020202020204" pitchFamily="34" charset="0"/>
              </a:rPr>
              <a:t>1.</a:t>
            </a:r>
            <a:r>
              <a:rPr lang="zh-CN" altLang="en-US" sz="3200" dirty="0">
                <a:solidFill>
                  <a:srgbClr val="000000"/>
                </a:solidFill>
                <a:latin typeface="Arial" panose="020B0604020202020204" pitchFamily="34" charset="0"/>
              </a:rPr>
              <a:t> </a:t>
            </a:r>
            <a:r>
              <a:rPr lang="zh-CN" altLang="en-US" sz="3200" dirty="0">
                <a:solidFill>
                  <a:srgbClr val="0000CC"/>
                </a:solidFill>
                <a:latin typeface="Arial" panose="020B0604020202020204" pitchFamily="34" charset="0"/>
              </a:rPr>
              <a:t>正强化</a:t>
            </a:r>
            <a:r>
              <a:rPr lang="zh-CN" altLang="en-US" sz="3200" dirty="0">
                <a:solidFill>
                  <a:srgbClr val="000000"/>
                </a:solidFill>
                <a:latin typeface="Arial" panose="020B0604020202020204" pitchFamily="34" charset="0"/>
              </a:rPr>
              <a:t>的功能特点</a:t>
            </a:r>
            <a:endParaRPr lang="en-US" altLang="zh-CN" sz="3200" b="0">
              <a:solidFill>
                <a:srgbClr val="000000"/>
              </a:solidFill>
              <a:latin typeface="Arial" panose="020B0604020202020204" pitchFamily="34" charset="0"/>
            </a:endParaRPr>
          </a:p>
        </p:txBody>
      </p:sp>
    </p:spTree>
  </p:cSld>
  <p:clrMapOvr>
    <a:masterClrMapping/>
  </p:clrMapOvr>
  <p:transition spd="slow">
    <p:pull dir="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990" name="Rectangle 6"/>
          <p:cNvSpPr>
            <a:spLocks noGrp="1"/>
          </p:cNvSpPr>
          <p:nvPr>
            <p:ph idx="1"/>
          </p:nvPr>
        </p:nvSpPr>
        <p:spPr>
          <a:xfrm>
            <a:off x="1703388" y="1773238"/>
            <a:ext cx="8496300" cy="4752975"/>
          </a:xfrm>
        </p:spPr>
        <p:txBody>
          <a:bodyPr vert="horz" wrap="square" lIns="91440" tIns="45720" rIns="91440" bIns="45720" anchor="t"/>
          <a:p>
            <a:pPr eaLnBrk="1" hangingPunct="1">
              <a:lnSpc>
                <a:spcPct val="125000"/>
              </a:lnSpc>
              <a:buNone/>
            </a:pPr>
            <a:endParaRPr lang="zh-CN" altLang="en-US" sz="2600" b="1" dirty="0">
              <a:latin typeface="华文楷体" panose="02010600040101010101" pitchFamily="2" charset="-122"/>
              <a:ea typeface="华文楷体" panose="02010600040101010101" pitchFamily="2" charset="-122"/>
            </a:endParaRPr>
          </a:p>
          <a:p>
            <a:pPr lvl="4" eaLnBrk="1" hangingPunct="1">
              <a:lnSpc>
                <a:spcPct val="125000"/>
              </a:lnSpc>
            </a:pPr>
            <a:endParaRPr lang="zh-CN" altLang="en-US" sz="1000" b="1" dirty="0">
              <a:latin typeface="华文楷体" panose="02010600040101010101" pitchFamily="2" charset="-122"/>
              <a:ea typeface="华文楷体" panose="02010600040101010101" pitchFamily="2" charset="-122"/>
            </a:endParaRPr>
          </a:p>
          <a:p>
            <a:pPr eaLnBrk="1" hangingPunct="1">
              <a:lnSpc>
                <a:spcPct val="125000"/>
              </a:lnSpc>
            </a:pPr>
            <a:r>
              <a:rPr lang="zh-CN" altLang="en-US" sz="2600" b="1" dirty="0">
                <a:latin typeface="华文楷体" panose="02010600040101010101" pitchFamily="2" charset="-122"/>
                <a:ea typeface="华文楷体" panose="02010600040101010101" pitchFamily="2" charset="-122"/>
              </a:rPr>
              <a:t>负强化的功能，是指儿童通过问题行为来</a:t>
            </a:r>
            <a:r>
              <a:rPr lang="zh-CN" altLang="en-US" sz="2600" b="1" dirty="0">
                <a:solidFill>
                  <a:srgbClr val="0000FF"/>
                </a:solidFill>
                <a:latin typeface="华文楷体" panose="02010600040101010101" pitchFamily="2" charset="-122"/>
                <a:ea typeface="华文楷体" panose="02010600040101010101" pitchFamily="2" charset="-122"/>
              </a:rPr>
              <a:t>逃避</a:t>
            </a:r>
            <a:r>
              <a:rPr lang="zh-CN" altLang="en-US" sz="2600" b="1" dirty="0">
                <a:latin typeface="华文楷体" panose="02010600040101010101" pitchFamily="2" charset="-122"/>
                <a:ea typeface="华文楷体" panose="02010600040101010101" pitchFamily="2" charset="-122"/>
              </a:rPr>
              <a:t>或</a:t>
            </a:r>
            <a:r>
              <a:rPr lang="zh-CN" altLang="en-US" sz="2600" b="1" dirty="0">
                <a:solidFill>
                  <a:srgbClr val="0000FF"/>
                </a:solidFill>
                <a:latin typeface="华文楷体" panose="02010600040101010101" pitchFamily="2" charset="-122"/>
                <a:ea typeface="华文楷体" panose="02010600040101010101" pitchFamily="2" charset="-122"/>
              </a:rPr>
              <a:t>回避</a:t>
            </a:r>
            <a:r>
              <a:rPr lang="zh-CN" altLang="en-US" sz="2600" b="1" dirty="0">
                <a:latin typeface="华文楷体" panose="02010600040101010101" pitchFamily="2" charset="-122"/>
                <a:ea typeface="华文楷体" panose="02010600040101010101" pitchFamily="2" charset="-122"/>
              </a:rPr>
              <a:t>一些厌恶刺激。</a:t>
            </a:r>
            <a:endParaRPr lang="zh-CN" altLang="en-US" sz="1000" b="1" dirty="0">
              <a:latin typeface="华文楷体" panose="02010600040101010101" pitchFamily="2" charset="-122"/>
              <a:ea typeface="华文楷体" panose="02010600040101010101" pitchFamily="2" charset="-122"/>
            </a:endParaRPr>
          </a:p>
          <a:p>
            <a:pPr eaLnBrk="1" hangingPunct="1">
              <a:lnSpc>
                <a:spcPct val="125000"/>
              </a:lnSpc>
            </a:pPr>
            <a:r>
              <a:rPr lang="zh-CN" altLang="en-US" sz="2600" b="1" dirty="0">
                <a:latin typeface="华文楷体" panose="02010600040101010101" pitchFamily="2" charset="-122"/>
                <a:ea typeface="华文楷体" panose="02010600040101010101" pitchFamily="2" charset="-122"/>
              </a:rPr>
              <a:t>研究者（</a:t>
            </a:r>
            <a:r>
              <a:rPr lang="en-US" altLang="zh-CN" sz="2600" b="1">
                <a:latin typeface="华文楷体" panose="02010600040101010101" pitchFamily="2" charset="-122"/>
                <a:ea typeface="华文楷体" panose="02010600040101010101" pitchFamily="2" charset="-122"/>
              </a:rPr>
              <a:t>Durand</a:t>
            </a:r>
            <a:r>
              <a:rPr lang="zh-CN" altLang="en-US" sz="2600" b="1" dirty="0">
                <a:latin typeface="华文楷体" panose="02010600040101010101" pitchFamily="2" charset="-122"/>
                <a:ea typeface="华文楷体" panose="02010600040101010101" pitchFamily="2" charset="-122"/>
              </a:rPr>
              <a:t>，</a:t>
            </a:r>
            <a:r>
              <a:rPr lang="en-US" altLang="zh-CN" sz="2600" b="1">
                <a:latin typeface="华文楷体" panose="02010600040101010101" pitchFamily="2" charset="-122"/>
                <a:ea typeface="华文楷体" panose="02010600040101010101" pitchFamily="2" charset="-122"/>
              </a:rPr>
              <a:t>1988</a:t>
            </a:r>
            <a:r>
              <a:rPr lang="zh-CN" altLang="en-US" sz="2600" b="1" dirty="0">
                <a:latin typeface="华文楷体" panose="02010600040101010101" pitchFamily="2" charset="-122"/>
                <a:ea typeface="华文楷体" panose="02010600040101010101" pitchFamily="2" charset="-122"/>
              </a:rPr>
              <a:t>）发现，自伤行为在学业任务数量或难度增加的情境中，会有较高的出现率。</a:t>
            </a:r>
            <a:endParaRPr lang="zh-CN" altLang="en-US" sz="2600" b="1" dirty="0">
              <a:latin typeface="华文楷体" panose="02010600040101010101" pitchFamily="2" charset="-122"/>
              <a:ea typeface="华文楷体" panose="02010600040101010101" pitchFamily="2" charset="-122"/>
            </a:endParaRPr>
          </a:p>
        </p:txBody>
      </p:sp>
      <p:sp>
        <p:nvSpPr>
          <p:cNvPr id="55298"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297987"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300"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5301"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en-US" altLang="zh-CN" sz="3200">
                <a:solidFill>
                  <a:srgbClr val="000000"/>
                </a:solidFill>
                <a:latin typeface="Arial" panose="020B0604020202020204" pitchFamily="34" charset="0"/>
              </a:rPr>
              <a:t>2.</a:t>
            </a:r>
            <a:r>
              <a:rPr lang="zh-CN" altLang="en-US" sz="3200" dirty="0">
                <a:solidFill>
                  <a:srgbClr val="000000"/>
                </a:solidFill>
                <a:latin typeface="Arial" panose="020B0604020202020204" pitchFamily="34" charset="0"/>
              </a:rPr>
              <a:t> </a:t>
            </a:r>
            <a:r>
              <a:rPr lang="zh-CN" altLang="en-US" sz="3200" dirty="0">
                <a:solidFill>
                  <a:srgbClr val="0000CC"/>
                </a:solidFill>
                <a:latin typeface="Arial" panose="020B0604020202020204" pitchFamily="34" charset="0"/>
              </a:rPr>
              <a:t>负强化</a:t>
            </a:r>
            <a:r>
              <a:rPr lang="zh-CN" altLang="en-US" sz="3200" dirty="0">
                <a:solidFill>
                  <a:srgbClr val="000000"/>
                </a:solidFill>
                <a:latin typeface="Arial" panose="020B0604020202020204" pitchFamily="34" charset="0"/>
              </a:rPr>
              <a:t>的功能特点</a:t>
            </a:r>
            <a:endParaRPr lang="en-US" altLang="zh-CN" sz="3200" b="0">
              <a:solidFill>
                <a:srgbClr val="000000"/>
              </a:solidFill>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7990">
                                            <p:txEl>
                                              <p:charRg st="2" end="33"/>
                                            </p:txEl>
                                          </p:spTgt>
                                        </p:tgtEl>
                                        <p:attrNameLst>
                                          <p:attrName>style.visibility</p:attrName>
                                        </p:attrNameLst>
                                      </p:cBhvr>
                                      <p:to>
                                        <p:strVal val="visible"/>
                                      </p:to>
                                    </p:set>
                                    <p:animEffect transition="in" filter="box(in)">
                                      <p:cBhvr>
                                        <p:cTn id="7" dur="500"/>
                                        <p:tgtEl>
                                          <p:spTgt spid="297990">
                                            <p:txEl>
                                              <p:charRg st="2"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990">
                                            <p:txEl>
                                              <p:charRg st="33" end="83"/>
                                            </p:txEl>
                                          </p:spTgt>
                                        </p:tgtEl>
                                        <p:attrNameLst>
                                          <p:attrName>style.visibility</p:attrName>
                                        </p:attrNameLst>
                                      </p:cBhvr>
                                      <p:to>
                                        <p:strVal val="visible"/>
                                      </p:to>
                                    </p:set>
                                    <p:animEffect transition="in" filter="box(in)">
                                      <p:cBhvr>
                                        <p:cTn id="12" dur="500"/>
                                        <p:tgtEl>
                                          <p:spTgt spid="297990">
                                            <p:txEl>
                                              <p:charRg st="33" end="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90"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66" name="Rectangle 6"/>
          <p:cNvSpPr>
            <a:spLocks noGrp="1"/>
          </p:cNvSpPr>
          <p:nvPr>
            <p:ph idx="1"/>
          </p:nvPr>
        </p:nvSpPr>
        <p:spPr>
          <a:xfrm>
            <a:off x="1846263" y="1989138"/>
            <a:ext cx="8642350" cy="4752975"/>
          </a:xfrm>
        </p:spPr>
        <p:txBody>
          <a:bodyPr vert="horz" wrap="square" lIns="91440" tIns="45720" rIns="91440" bIns="45720" anchor="t"/>
          <a:p>
            <a:pPr eaLnBrk="1" hangingPunct="1">
              <a:lnSpc>
                <a:spcPct val="125000"/>
              </a:lnSpc>
            </a:pPr>
            <a:r>
              <a:rPr lang="zh-CN" altLang="en-US" sz="2600" b="1" dirty="0">
                <a:latin typeface="华文楷体" panose="02010600040101010101" pitchFamily="2" charset="-122"/>
                <a:ea typeface="华文楷体" panose="02010600040101010101" pitchFamily="2" charset="-122"/>
              </a:rPr>
              <a:t>长期的阴雨天气，或者生病期间，很多人的情绪不稳定，甚至压抑抑郁、冲动躁狂等。 </a:t>
            </a:r>
            <a:endParaRPr lang="zh-CN" altLang="en-US" sz="1200" b="1" dirty="0">
              <a:latin typeface="华文楷体" panose="02010600040101010101" pitchFamily="2" charset="-122"/>
              <a:ea typeface="华文楷体" panose="02010600040101010101" pitchFamily="2" charset="-122"/>
            </a:endParaRPr>
          </a:p>
          <a:p>
            <a:pPr eaLnBrk="1" hangingPunct="1">
              <a:lnSpc>
                <a:spcPct val="125000"/>
              </a:lnSpc>
            </a:pPr>
            <a:r>
              <a:rPr lang="zh-CN" altLang="en-US" sz="2600" b="1" dirty="0">
                <a:latin typeface="华文楷体" panose="02010600040101010101" pitchFamily="2" charset="-122"/>
                <a:ea typeface="华文楷体" panose="02010600040101010101" pitchFamily="2" charset="-122"/>
              </a:rPr>
              <a:t>如果行为是为了达到最佳的兴奋水平，那么行为功能就是感觉调整或感觉刺激，有时还涉及故意导致特定的生理平衡。</a:t>
            </a:r>
            <a:endParaRPr lang="zh-CN" altLang="en-US" sz="1200" b="1" dirty="0">
              <a:latin typeface="华文楷体" panose="02010600040101010101" pitchFamily="2" charset="-122"/>
              <a:ea typeface="华文楷体" panose="02010600040101010101" pitchFamily="2" charset="-122"/>
            </a:endParaRPr>
          </a:p>
          <a:p>
            <a:pPr eaLnBrk="1" hangingPunct="1">
              <a:lnSpc>
                <a:spcPct val="125000"/>
              </a:lnSpc>
            </a:pPr>
            <a:r>
              <a:rPr lang="zh-CN" altLang="en-US" sz="2600" b="1" dirty="0">
                <a:latin typeface="华文楷体" panose="02010600040101010101" pitchFamily="2" charset="-122"/>
                <a:ea typeface="华文楷体" panose="02010600040101010101" pitchFamily="2" charset="-122"/>
              </a:rPr>
              <a:t>研究（</a:t>
            </a:r>
            <a:r>
              <a:rPr lang="en-US" altLang="zh-CN" sz="2600" b="1" err="1">
                <a:latin typeface="华文楷体" panose="02010600040101010101" pitchFamily="2" charset="-122"/>
                <a:ea typeface="华文楷体" panose="02010600040101010101" pitchFamily="2" charset="-122"/>
              </a:rPr>
              <a:t>Groden</a:t>
            </a:r>
            <a:r>
              <a:rPr lang="en-US" altLang="zh-CN" sz="2600" b="1">
                <a:latin typeface="华文楷体" panose="02010600040101010101" pitchFamily="2" charset="-122"/>
                <a:ea typeface="华文楷体" panose="02010600040101010101" pitchFamily="2" charset="-122"/>
              </a:rPr>
              <a:t>, 1994</a:t>
            </a:r>
            <a:r>
              <a:rPr lang="zh-CN" altLang="en-US" sz="2600" b="1" dirty="0">
                <a:latin typeface="华文楷体" panose="02010600040101010101" pitchFamily="2" charset="-122"/>
                <a:ea typeface="华文楷体" panose="02010600040101010101" pitchFamily="2" charset="-122"/>
              </a:rPr>
              <a:t>）发现：儿童在生病期间问题行为的频率会显著增加。  </a:t>
            </a:r>
            <a:endParaRPr lang="zh-CN" altLang="en-US" sz="2600" b="1" dirty="0">
              <a:latin typeface="华文楷体" panose="02010600040101010101" pitchFamily="2" charset="-122"/>
              <a:ea typeface="华文楷体" panose="02010600040101010101" pitchFamily="2" charset="-122"/>
            </a:endParaRPr>
          </a:p>
        </p:txBody>
      </p:sp>
      <p:sp>
        <p:nvSpPr>
          <p:cNvPr id="56322"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sp>
        <p:nvSpPr>
          <p:cNvPr id="296963" name="AutoShape 3"/>
          <p:cNvSpPr>
            <a:spLocks noChangeArrowheads="1"/>
          </p:cNvSpPr>
          <p:nvPr/>
        </p:nvSpPr>
        <p:spPr bwMode="gray">
          <a:xfrm>
            <a:off x="1738313" y="1196975"/>
            <a:ext cx="6445250" cy="650875"/>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4" name="AutoShape 4"/>
          <p:cNvSpPr/>
          <p:nvPr/>
        </p:nvSpPr>
        <p:spPr>
          <a:xfrm>
            <a:off x="1703388" y="1416050"/>
            <a:ext cx="393700" cy="223838"/>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56325" name="Text Box 5"/>
          <p:cNvSpPr txBox="1"/>
          <p:nvPr/>
        </p:nvSpPr>
        <p:spPr>
          <a:xfrm>
            <a:off x="1946275" y="1200150"/>
            <a:ext cx="6454775" cy="583565"/>
          </a:xfrm>
          <a:prstGeom prst="rect">
            <a:avLst/>
          </a:prstGeom>
          <a:noFill/>
          <a:ln w="9525">
            <a:noFill/>
          </a:ln>
        </p:spPr>
        <p:txBody>
          <a:bodyPr anchor="t">
            <a:spAutoFit/>
          </a:bodyPr>
          <a:p>
            <a:pPr eaLnBrk="0" hangingPunct="0">
              <a:buSzTx/>
            </a:pPr>
            <a:r>
              <a:rPr lang="en-US" altLang="zh-CN" sz="3200">
                <a:solidFill>
                  <a:srgbClr val="000000"/>
                </a:solidFill>
                <a:latin typeface="Arial" panose="020B0604020202020204" pitchFamily="34" charset="0"/>
              </a:rPr>
              <a:t>3. </a:t>
            </a:r>
            <a:r>
              <a:rPr lang="zh-CN" altLang="zh-CN" sz="3200" dirty="0">
                <a:solidFill>
                  <a:srgbClr val="0000CC"/>
                </a:solidFill>
                <a:latin typeface="Arial" panose="020B0604020202020204" pitchFamily="34" charset="0"/>
              </a:rPr>
              <a:t>感觉调整或感觉刺激</a:t>
            </a:r>
            <a:r>
              <a:rPr lang="zh-CN" altLang="zh-CN" sz="3200" dirty="0">
                <a:solidFill>
                  <a:srgbClr val="000000"/>
                </a:solidFill>
                <a:latin typeface="Arial" panose="020B0604020202020204" pitchFamily="34" charset="0"/>
              </a:rPr>
              <a:t>的功能</a:t>
            </a:r>
            <a:r>
              <a:rPr lang="zh-CN" altLang="en-US" sz="3200" dirty="0">
                <a:solidFill>
                  <a:srgbClr val="000000"/>
                </a:solidFill>
                <a:latin typeface="Arial" panose="020B0604020202020204" pitchFamily="34" charset="0"/>
              </a:rPr>
              <a:t>特点</a:t>
            </a:r>
            <a:endParaRPr lang="en-US" altLang="zh-CN" sz="3200">
              <a:solidFill>
                <a:srgbClr val="000000"/>
              </a:solidFill>
              <a:latin typeface="Arial" panose="020B0604020202020204"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66">
                                            <p:txEl>
                                              <p:charRg st="0" end="40"/>
                                            </p:txEl>
                                          </p:spTgt>
                                        </p:tgtEl>
                                        <p:attrNameLst>
                                          <p:attrName>style.visibility</p:attrName>
                                        </p:attrNameLst>
                                      </p:cBhvr>
                                      <p:to>
                                        <p:strVal val="visible"/>
                                      </p:to>
                                    </p:set>
                                    <p:animEffect transition="in" filter="box(in)">
                                      <p:cBhvr>
                                        <p:cTn id="7" dur="500"/>
                                        <p:tgtEl>
                                          <p:spTgt spid="296966">
                                            <p:txEl>
                                              <p:charRg st="0" end="4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6966">
                                            <p:txEl>
                                              <p:charRg st="40" end="93"/>
                                            </p:txEl>
                                          </p:spTgt>
                                        </p:tgtEl>
                                        <p:attrNameLst>
                                          <p:attrName>style.visibility</p:attrName>
                                        </p:attrNameLst>
                                      </p:cBhvr>
                                      <p:to>
                                        <p:strVal val="visible"/>
                                      </p:to>
                                    </p:set>
                                    <p:animEffect transition="in" filter="box(in)">
                                      <p:cBhvr>
                                        <p:cTn id="12" dur="500"/>
                                        <p:tgtEl>
                                          <p:spTgt spid="296966">
                                            <p:txEl>
                                              <p:charRg st="40" end="9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6966">
                                            <p:txEl>
                                              <p:charRg st="93" end="135"/>
                                            </p:txEl>
                                          </p:spTgt>
                                        </p:tgtEl>
                                        <p:attrNameLst>
                                          <p:attrName>style.visibility</p:attrName>
                                        </p:attrNameLst>
                                      </p:cBhvr>
                                      <p:to>
                                        <p:strVal val="visible"/>
                                      </p:to>
                                    </p:set>
                                    <p:animEffect transition="in" filter="box(in)">
                                      <p:cBhvr>
                                        <p:cTn id="17" dur="500"/>
                                        <p:tgtEl>
                                          <p:spTgt spid="296966">
                                            <p:txEl>
                                              <p:charRg st="93"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6"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30750" y="2895600"/>
            <a:ext cx="5194300" cy="565150"/>
          </a:xfrm>
        </p:spPr>
        <p:txBody>
          <a:bodyPr>
            <a:noAutofit/>
          </a:bodyPr>
          <a:p>
            <a:r>
              <a:rPr lang="zh-CN" altLang="en-US" sz="3600" dirty="0">
                <a:solidFill>
                  <a:srgbClr val="000000"/>
                </a:solidFill>
                <a:latin typeface="Arial" panose="020B0604020202020204" pitchFamily="34" charset="0"/>
                <a:ea typeface="黑体" panose="02010609060101010101" pitchFamily="49" charset="-122"/>
                <a:sym typeface="+mn-ea"/>
              </a:rPr>
              <a:t>挑战性行为的功能分析</a:t>
            </a:r>
            <a:endParaRPr lang="zh-CN" altLang="en-US" sz="3600" dirty="0">
              <a:solidFill>
                <a:srgbClr val="000000"/>
              </a:solidFill>
              <a:latin typeface="Arial" panose="020B0604020202020204" pitchFamily="34" charset="0"/>
              <a:ea typeface="黑体" panose="02010609060101010101" pitchFamily="49"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2771" name="Group 3"/>
          <p:cNvGrpSpPr/>
          <p:nvPr/>
        </p:nvGrpSpPr>
        <p:grpSpPr>
          <a:xfrm>
            <a:off x="1963738" y="1693863"/>
            <a:ext cx="7732712" cy="2959100"/>
            <a:chOff x="96" y="797"/>
            <a:chExt cx="4508" cy="1864"/>
          </a:xfrm>
        </p:grpSpPr>
        <p:grpSp>
          <p:nvGrpSpPr>
            <p:cNvPr id="32772" name="Group 4"/>
            <p:cNvGrpSpPr/>
            <p:nvPr/>
          </p:nvGrpSpPr>
          <p:grpSpPr>
            <a:xfrm>
              <a:off x="96" y="797"/>
              <a:ext cx="4508" cy="410"/>
              <a:chOff x="96" y="797"/>
              <a:chExt cx="4508" cy="410"/>
            </a:xfrm>
          </p:grpSpPr>
          <p:sp>
            <p:nvSpPr>
              <p:cNvPr id="329733" name="AutoShape 5"/>
              <p:cNvSpPr>
                <a:spLocks noChangeArrowheads="1"/>
              </p:cNvSpPr>
              <p:nvPr/>
            </p:nvSpPr>
            <p:spPr bwMode="gray">
              <a:xfrm>
                <a:off x="118" y="797"/>
                <a:ext cx="4123"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4" name="AutoShape 6"/>
              <p:cNvSpPr/>
              <p:nvPr/>
            </p:nvSpPr>
            <p:spPr>
              <a:xfrm>
                <a:off x="96" y="935"/>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32775" name="Text Box 7"/>
              <p:cNvSpPr txBox="1"/>
              <p:nvPr/>
            </p:nvSpPr>
            <p:spPr>
              <a:xfrm>
                <a:off x="249" y="799"/>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（一）挑战性行为的</a:t>
                </a:r>
                <a:r>
                  <a:rPr lang="zh-CN" altLang="en-US" sz="3200" dirty="0">
                    <a:solidFill>
                      <a:srgbClr val="FF0000"/>
                    </a:solidFill>
                    <a:latin typeface="Arial" panose="020B0604020202020204" pitchFamily="34" charset="0"/>
                    <a:ea typeface="黑体" panose="02010609060101010101" pitchFamily="49" charset="-122"/>
                  </a:rPr>
                  <a:t>表现形式</a:t>
                </a:r>
                <a:endParaRPr lang="zh-CN" altLang="en-US" sz="3200" dirty="0">
                  <a:solidFill>
                    <a:srgbClr val="FF0000"/>
                  </a:solidFill>
                  <a:latin typeface="Arial" panose="020B0604020202020204" pitchFamily="34" charset="0"/>
                  <a:ea typeface="黑体" panose="02010609060101010101" pitchFamily="49" charset="-122"/>
                </a:endParaRPr>
              </a:p>
            </p:txBody>
          </p:sp>
        </p:grpSp>
        <p:grpSp>
          <p:nvGrpSpPr>
            <p:cNvPr id="32776" name="Group 8"/>
            <p:cNvGrpSpPr/>
            <p:nvPr/>
          </p:nvGrpSpPr>
          <p:grpSpPr>
            <a:xfrm>
              <a:off x="113" y="1523"/>
              <a:ext cx="4082" cy="410"/>
              <a:chOff x="113" y="1480"/>
              <a:chExt cx="4082" cy="410"/>
            </a:xfrm>
          </p:grpSpPr>
          <p:sp>
            <p:nvSpPr>
              <p:cNvPr id="329737" name="AutoShape 9"/>
              <p:cNvSpPr>
                <a:spLocks noChangeArrowheads="1"/>
              </p:cNvSpPr>
              <p:nvPr/>
            </p:nvSpPr>
            <p:spPr bwMode="gray">
              <a:xfrm>
                <a:off x="135" y="1480"/>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8" name="AutoShape 10"/>
              <p:cNvSpPr/>
              <p:nvPr/>
            </p:nvSpPr>
            <p:spPr>
              <a:xfrm>
                <a:off x="113" y="1618"/>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32779" name="Text Box 11"/>
              <p:cNvSpPr txBox="1"/>
              <p:nvPr/>
            </p:nvSpPr>
            <p:spPr>
              <a:xfrm>
                <a:off x="266" y="1482"/>
                <a:ext cx="3340"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（二）挑战性行为的</a:t>
                </a:r>
                <a:r>
                  <a:rPr lang="zh-CN" altLang="en-US" sz="3200" dirty="0">
                    <a:solidFill>
                      <a:srgbClr val="FF0000"/>
                    </a:solidFill>
                    <a:latin typeface="Arial" panose="020B0604020202020204" pitchFamily="34" charset="0"/>
                    <a:ea typeface="黑体" panose="02010609060101010101" pitchFamily="49" charset="-122"/>
                  </a:rPr>
                  <a:t>功能评估</a:t>
                </a:r>
                <a:endParaRPr lang="zh-CN" altLang="en-US" sz="3200" dirty="0">
                  <a:solidFill>
                    <a:srgbClr val="FF0000"/>
                  </a:solidFill>
                  <a:latin typeface="Arial" panose="020B0604020202020204" pitchFamily="34" charset="0"/>
                  <a:ea typeface="黑体" panose="02010609060101010101" pitchFamily="49" charset="-122"/>
                </a:endParaRPr>
              </a:p>
            </p:txBody>
          </p:sp>
        </p:grpSp>
        <p:grpSp>
          <p:nvGrpSpPr>
            <p:cNvPr id="32780" name="Group 12"/>
            <p:cNvGrpSpPr/>
            <p:nvPr/>
          </p:nvGrpSpPr>
          <p:grpSpPr>
            <a:xfrm>
              <a:off x="113" y="2251"/>
              <a:ext cx="4082" cy="410"/>
              <a:chOff x="113" y="2251"/>
              <a:chExt cx="4082" cy="410"/>
            </a:xfrm>
          </p:grpSpPr>
          <p:sp>
            <p:nvSpPr>
              <p:cNvPr id="329741" name="AutoShape 13"/>
              <p:cNvSpPr>
                <a:spLocks noChangeArrowheads="1"/>
              </p:cNvSpPr>
              <p:nvPr/>
            </p:nvSpPr>
            <p:spPr bwMode="gray">
              <a:xfrm>
                <a:off x="135" y="2251"/>
                <a:ext cx="4060"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82" name="AutoShape 14"/>
              <p:cNvSpPr/>
              <p:nvPr/>
            </p:nvSpPr>
            <p:spPr>
              <a:xfrm>
                <a:off x="113" y="2389"/>
                <a:ext cx="271" cy="141"/>
              </a:xfrm>
              <a:prstGeom prst="rightArrow">
                <a:avLst>
                  <a:gd name="adj1" fmla="val 50000"/>
                  <a:gd name="adj2" fmla="val 80073"/>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32783" name="Text Box 15"/>
              <p:cNvSpPr txBox="1"/>
              <p:nvPr/>
            </p:nvSpPr>
            <p:spPr>
              <a:xfrm>
                <a:off x="266" y="2253"/>
                <a:ext cx="3793"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（三）挑战行为行为的</a:t>
                </a:r>
                <a:r>
                  <a:rPr lang="zh-CN" altLang="en-US" sz="3200" dirty="0">
                    <a:solidFill>
                      <a:srgbClr val="FF0000"/>
                    </a:solidFill>
                    <a:latin typeface="Arial" panose="020B0604020202020204" pitchFamily="34" charset="0"/>
                    <a:ea typeface="黑体" panose="02010609060101010101" pitchFamily="49" charset="-122"/>
                  </a:rPr>
                  <a:t>功能特点</a:t>
                </a:r>
                <a:endParaRPr lang="zh-CN" altLang="en-US" sz="3200" dirty="0">
                  <a:solidFill>
                    <a:srgbClr val="FF0000"/>
                  </a:solidFill>
                  <a:latin typeface="Arial" panose="020B0604020202020204" pitchFamily="34" charset="0"/>
                  <a:ea typeface="黑体" panose="02010609060101010101" pitchFamily="49" charset="-122"/>
                </a:endParaRPr>
              </a:p>
            </p:txBody>
          </p:sp>
        </p:grpSp>
      </p:grpSp>
    </p:spTree>
  </p:cSld>
  <p:clrMapOvr>
    <a:masterClrMapping/>
  </p:clrMapOvr>
  <p:transition spd="slow">
    <p:pull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0759" name="Rectangle 7"/>
          <p:cNvSpPr>
            <a:spLocks noGrp="1"/>
          </p:cNvSpPr>
          <p:nvPr>
            <p:ph idx="1"/>
          </p:nvPr>
        </p:nvSpPr>
        <p:spPr>
          <a:xfrm>
            <a:off x="1847850" y="3068955"/>
            <a:ext cx="9517380" cy="2663825"/>
          </a:xfrm>
        </p:spPr>
        <p:txBody>
          <a:bodyPr vert="horz" wrap="square" lIns="91440" tIns="45720" rIns="91440" bIns="45720" anchor="t"/>
          <a:p>
            <a:pPr eaLnBrk="1" hangingPunct="1">
              <a:lnSpc>
                <a:spcPct val="125000"/>
              </a:lnSpc>
            </a:pPr>
            <a:r>
              <a:rPr lang="zh-CN" altLang="en-US" sz="2400" b="1" dirty="0"/>
              <a:t>那些和普通人的行为相比所表现出的过度、不足或不适当的行为。</a:t>
            </a:r>
            <a:endParaRPr lang="zh-CN" altLang="en-US" sz="2400" b="1" dirty="0"/>
          </a:p>
          <a:p>
            <a:pPr eaLnBrk="1" hangingPunct="1">
              <a:lnSpc>
                <a:spcPct val="125000"/>
              </a:lnSpc>
            </a:pPr>
            <a:endParaRPr lang="zh-CN" altLang="en-US" b="1" dirty="0"/>
          </a:p>
          <a:p>
            <a:pPr lvl="1" indent="-325120" eaLnBrk="1" hangingPunct="1">
              <a:lnSpc>
                <a:spcPct val="125000"/>
              </a:lnSpc>
              <a:buNone/>
            </a:pPr>
            <a:r>
              <a:rPr lang="zh-CN" altLang="en-US" sz="3200" b="1" dirty="0"/>
              <a:t>    </a:t>
            </a:r>
            <a:endParaRPr lang="zh-CN" altLang="en-US" sz="3200" b="1" dirty="0"/>
          </a:p>
          <a:p>
            <a:pPr lvl="1" indent="-325120" eaLnBrk="1" hangingPunct="1">
              <a:lnSpc>
                <a:spcPct val="125000"/>
              </a:lnSpc>
              <a:buNone/>
            </a:pPr>
            <a:endParaRPr lang="zh-CN" altLang="en-US" sz="3200" b="1" dirty="0"/>
          </a:p>
          <a:p>
            <a:pPr lvl="1" indent="-325120" eaLnBrk="1" hangingPunct="1">
              <a:lnSpc>
                <a:spcPct val="125000"/>
              </a:lnSpc>
              <a:buNone/>
            </a:pPr>
            <a:r>
              <a:rPr lang="zh-CN" altLang="en-US" sz="3200" b="1" dirty="0"/>
              <a:t>                    	</a:t>
            </a:r>
            <a:endParaRPr lang="zh-CN" altLang="en-US" sz="3200" b="1" dirty="0"/>
          </a:p>
          <a:p>
            <a:pPr lvl="1" indent="-325120" eaLnBrk="1" hangingPunct="1">
              <a:lnSpc>
                <a:spcPct val="125000"/>
              </a:lnSpc>
              <a:buNone/>
            </a:pPr>
            <a:r>
              <a:rPr lang="zh-CN" altLang="en-US" sz="3200" b="1" dirty="0"/>
              <a:t>                            	      </a:t>
            </a:r>
            <a:r>
              <a:rPr lang="zh-CN" altLang="en-US" sz="3200" b="1" dirty="0">
                <a:solidFill>
                  <a:srgbClr val="FF0000"/>
                </a:solidFill>
                <a:ea typeface="黑体" panose="02010609060101010101" pitchFamily="49" charset="-122"/>
              </a:rPr>
              <a:t> </a:t>
            </a:r>
            <a:endParaRPr lang="zh-CN" altLang="en-US" sz="3200" b="1" dirty="0"/>
          </a:p>
        </p:txBody>
      </p:sp>
      <p:sp>
        <p:nvSpPr>
          <p:cNvPr id="33794"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3795" name="Group 3"/>
          <p:cNvGrpSpPr/>
          <p:nvPr/>
        </p:nvGrpSpPr>
        <p:grpSpPr>
          <a:xfrm>
            <a:off x="1676400" y="1265238"/>
            <a:ext cx="7156450" cy="650875"/>
            <a:chOff x="96" y="797"/>
            <a:chExt cx="4508" cy="410"/>
          </a:xfrm>
        </p:grpSpPr>
        <p:sp>
          <p:nvSpPr>
            <p:cNvPr id="330756" name="AutoShape 4"/>
            <p:cNvSpPr>
              <a:spLocks noChangeArrowheads="1"/>
            </p:cNvSpPr>
            <p:nvPr/>
          </p:nvSpPr>
          <p:spPr bwMode="gray">
            <a:xfrm>
              <a:off x="118" y="797"/>
              <a:ext cx="4123"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7" name="AutoShape 5"/>
            <p:cNvSpPr/>
            <p:nvPr/>
          </p:nvSpPr>
          <p:spPr>
            <a:xfrm>
              <a:off x="96" y="935"/>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33798" name="Text Box 6"/>
            <p:cNvSpPr txBox="1"/>
            <p:nvPr/>
          </p:nvSpPr>
          <p:spPr>
            <a:xfrm>
              <a:off x="249" y="799"/>
              <a:ext cx="4355"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（一）挑战性行为的表现形式</a:t>
              </a:r>
              <a:endParaRPr lang="zh-CN" altLang="en-US" sz="3200" dirty="0">
                <a:solidFill>
                  <a:srgbClr val="000000"/>
                </a:solidFill>
                <a:latin typeface="Arial" panose="020B0604020202020204" pitchFamily="34" charset="0"/>
              </a:endParaRPr>
            </a:p>
          </p:txBody>
        </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30759">
                                            <p:txEl>
                                              <p:charRg st="0" end="30"/>
                                            </p:txEl>
                                          </p:spTgt>
                                        </p:tgtEl>
                                        <p:attrNameLst>
                                          <p:attrName>style.visibility</p:attrName>
                                        </p:attrNameLst>
                                      </p:cBhvr>
                                      <p:to>
                                        <p:strVal val="visible"/>
                                      </p:to>
                                    </p:set>
                                    <p:animEffect transition="in" filter="box(in)">
                                      <p:cBhvr>
                                        <p:cTn id="7" dur="500"/>
                                        <p:tgtEl>
                                          <p:spTgt spid="330759">
                                            <p:txEl>
                                              <p:charRg st="0" end="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30759">
                                            <p:txEl>
                                              <p:charRg st="31" end="36"/>
                                            </p:txEl>
                                          </p:spTgt>
                                        </p:tgtEl>
                                        <p:attrNameLst>
                                          <p:attrName>style.visibility</p:attrName>
                                        </p:attrNameLst>
                                      </p:cBhvr>
                                      <p:to>
                                        <p:strVal val="visible"/>
                                      </p:to>
                                    </p:set>
                                    <p:animEffect transition="in" filter="box(in)">
                                      <p:cBhvr>
                                        <p:cTn id="12" dur="500"/>
                                        <p:tgtEl>
                                          <p:spTgt spid="330759">
                                            <p:txEl>
                                              <p:charRg st="31"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30759">
                                            <p:txEl>
                                              <p:charRg st="37" end="59"/>
                                            </p:txEl>
                                          </p:spTgt>
                                        </p:tgtEl>
                                        <p:attrNameLst>
                                          <p:attrName>style.visibility</p:attrName>
                                        </p:attrNameLst>
                                      </p:cBhvr>
                                      <p:to>
                                        <p:strVal val="visible"/>
                                      </p:to>
                                    </p:set>
                                    <p:anim calcmode="lin" valueType="num">
                                      <p:cBhvr additive="base">
                                        <p:cTn id="17" dur="500" fill="hold"/>
                                        <p:tgtEl>
                                          <p:spTgt spid="330759">
                                            <p:txEl>
                                              <p:charRg st="37" end="59"/>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30759">
                                            <p:txEl>
                                              <p:charRg st="37" end="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页脚占位符 4"/>
          <p:cNvSpPr txBox="1">
            <a:spLocks noGrp="1"/>
          </p:cNvSpPr>
          <p:nvPr>
            <p:ph type="ftr" sz="quarter" idx="4294967295"/>
          </p:nvPr>
        </p:nvSpPr>
        <p:spPr>
          <a:xfrm>
            <a:off x="4648200" y="62484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4818" name="Group 3"/>
          <p:cNvGrpSpPr/>
          <p:nvPr/>
        </p:nvGrpSpPr>
        <p:grpSpPr>
          <a:xfrm>
            <a:off x="1676400" y="1265238"/>
            <a:ext cx="6291263" cy="650875"/>
            <a:chOff x="96" y="797"/>
            <a:chExt cx="4508" cy="410"/>
          </a:xfrm>
        </p:grpSpPr>
        <p:sp>
          <p:nvSpPr>
            <p:cNvPr id="331780" name="AutoShape 4"/>
            <p:cNvSpPr>
              <a:spLocks noChangeArrowheads="1"/>
            </p:cNvSpPr>
            <p:nvPr/>
          </p:nvSpPr>
          <p:spPr bwMode="gray">
            <a:xfrm>
              <a:off x="118" y="797"/>
              <a:ext cx="4127" cy="410"/>
            </a:xfrm>
            <a:prstGeom prst="roundRect">
              <a:avLst>
                <a:gd name="adj" fmla="val 10889"/>
              </a:avLst>
            </a:prstGeom>
            <a:gradFill rotWithShape="1">
              <a:gsLst>
                <a:gs pos="0">
                  <a:schemeClr val="accent1"/>
                </a:gs>
                <a:gs pos="100000">
                  <a:schemeClr val="accent1">
                    <a:gamma/>
                    <a:tint val="21176"/>
                    <a:invGamma/>
                  </a:schemeClr>
                </a:gs>
              </a:gsLst>
              <a:lin ang="0" scaled="1"/>
            </a:gradFill>
            <a:ln>
              <a:noFill/>
            </a:ln>
            <a:effectLst/>
            <a:extLst>
              <a:ext uri="{91240B29-F687-4F45-9708-019B960494DF}">
                <a14:hiddenLine xmlns:a14="http://schemas.microsoft.com/office/drawing/2010/main" w="38100">
                  <a:solidFill>
                    <a:srgbClr val="FFFFFF"/>
                  </a:solidFill>
                  <a:round/>
                </a14:hiddenLine>
              </a:ext>
              <a:ext uri="{AF507438-7753-43E0-B8FC-AC1667EBCBE1}">
                <a14:hiddenEffects xmlns:a14="http://schemas.microsoft.com/office/drawing/2010/main">
                  <a:effectLst>
                    <a:outerShdw dist="135003" dir="2928844" algn="ctr" rotWithShape="0">
                      <a:srgbClr val="000000">
                        <a:alpha val="50000"/>
                      </a:srgbClr>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0" name="AutoShape 5"/>
            <p:cNvSpPr/>
            <p:nvPr/>
          </p:nvSpPr>
          <p:spPr>
            <a:xfrm>
              <a:off x="96" y="935"/>
              <a:ext cx="248" cy="141"/>
            </a:xfrm>
            <a:prstGeom prst="rightArrow">
              <a:avLst>
                <a:gd name="adj1" fmla="val 50000"/>
                <a:gd name="adj2" fmla="val 73277"/>
              </a:avLst>
            </a:prstGeom>
            <a:solidFill>
              <a:schemeClr val="bg1"/>
            </a:solidFill>
            <a:ln w="9525">
              <a:noFill/>
            </a:ln>
          </p:spPr>
          <p:txBody>
            <a:bodyPr wrap="none" anchor="ctr"/>
            <a:p>
              <a:pPr algn="r">
                <a:buSzTx/>
              </a:pPr>
              <a:endParaRPr lang="zh-CN" altLang="en-US" dirty="0">
                <a:latin typeface="Arial" panose="020B0604020202020204" pitchFamily="34" charset="0"/>
              </a:endParaRPr>
            </a:p>
          </p:txBody>
        </p:sp>
        <p:sp>
          <p:nvSpPr>
            <p:cNvPr id="34821" name="Text Box 6"/>
            <p:cNvSpPr txBox="1"/>
            <p:nvPr/>
          </p:nvSpPr>
          <p:spPr>
            <a:xfrm>
              <a:off x="250" y="799"/>
              <a:ext cx="4354" cy="368"/>
            </a:xfrm>
            <a:prstGeom prst="rect">
              <a:avLst/>
            </a:prstGeom>
            <a:noFill/>
            <a:ln w="9525">
              <a:noFill/>
            </a:ln>
          </p:spPr>
          <p:txBody>
            <a:bodyPr anchor="t">
              <a:spAutoFit/>
            </a:bodyPr>
            <a:p>
              <a:pPr eaLnBrk="0" hangingPunct="0">
                <a:buSzTx/>
              </a:pPr>
              <a:r>
                <a:rPr lang="zh-CN" altLang="en-US" sz="3200" dirty="0">
                  <a:solidFill>
                    <a:srgbClr val="000000"/>
                  </a:solidFill>
                  <a:latin typeface="Arial" panose="020B0604020202020204" pitchFamily="34" charset="0"/>
                </a:rPr>
                <a:t>  </a:t>
              </a:r>
              <a:r>
                <a:rPr lang="zh-CN" altLang="en-US" sz="3200" dirty="0">
                  <a:solidFill>
                    <a:srgbClr val="000000"/>
                  </a:solidFill>
                  <a:latin typeface="Times New Roman" panose="02020603050405020304" pitchFamily="18" charset="0"/>
                </a:rPr>
                <a:t>特殊儿童的挑战性行为</a:t>
              </a:r>
              <a:endParaRPr lang="zh-CN" altLang="en-US" sz="3200" b="0" dirty="0">
                <a:solidFill>
                  <a:srgbClr val="000000"/>
                </a:solidFill>
                <a:latin typeface="Times New Roman" panose="02020603050405020304" pitchFamily="18" charset="0"/>
                <a:ea typeface="Times New Roman" panose="02020603050405020304" pitchFamily="18" charset="0"/>
              </a:endParaRPr>
            </a:p>
          </p:txBody>
        </p:sp>
      </p:grpSp>
      <p:grpSp>
        <p:nvGrpSpPr>
          <p:cNvPr id="331783" name="Group 7"/>
          <p:cNvGrpSpPr/>
          <p:nvPr/>
        </p:nvGrpSpPr>
        <p:grpSpPr>
          <a:xfrm>
            <a:off x="2779713" y="2420938"/>
            <a:ext cx="5980112" cy="3313112"/>
            <a:chOff x="611" y="1933"/>
            <a:chExt cx="3767" cy="2087"/>
          </a:xfrm>
        </p:grpSpPr>
        <p:grpSp>
          <p:nvGrpSpPr>
            <p:cNvPr id="34823" name="Group 8"/>
            <p:cNvGrpSpPr/>
            <p:nvPr/>
          </p:nvGrpSpPr>
          <p:grpSpPr>
            <a:xfrm>
              <a:off x="611" y="1933"/>
              <a:ext cx="3766" cy="471"/>
              <a:chOff x="611" y="1933"/>
              <a:chExt cx="3766" cy="471"/>
            </a:xfrm>
          </p:grpSpPr>
          <p:sp>
            <p:nvSpPr>
              <p:cNvPr id="331785" name="AutoShape 9"/>
              <p:cNvSpPr>
                <a:spLocks noChangeArrowheads="1"/>
              </p:cNvSpPr>
              <p:nvPr/>
            </p:nvSpPr>
            <p:spPr bwMode="gray">
              <a:xfrm>
                <a:off x="1156" y="1933"/>
                <a:ext cx="3221" cy="453"/>
              </a:xfrm>
              <a:prstGeom prst="roundRect">
                <a:avLst>
                  <a:gd name="adj" fmla="val 50000"/>
                </a:avLst>
              </a:prstGeom>
              <a:gradFill rotWithShape="1">
                <a:gsLst>
                  <a:gs pos="0">
                    <a:schemeClr val="accent1"/>
                  </a:gs>
                  <a:gs pos="100000">
                    <a:schemeClr val="accent1">
                      <a:gamma/>
                      <a:tint val="5882"/>
                      <a:invGamma/>
                    </a:schemeClr>
                  </a:gs>
                </a:gsLst>
                <a:lin ang="0" scaled="1"/>
              </a:gradFill>
              <a:ln w="38100" algn="ctr">
                <a:solidFill>
                  <a:srgbClr val="80808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攻击行为</a:t>
                </a:r>
                <a:r>
                  <a:rPr kumimoji="0" lang="en-US" altLang="zh-CN" sz="24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Aggressive Behavior</a:t>
                </a:r>
                <a:r>
                  <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       </a:t>
                </a:r>
                <a:endPar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endParaRPr>
              </a:p>
            </p:txBody>
          </p:sp>
          <p:grpSp>
            <p:nvGrpSpPr>
              <p:cNvPr id="34825" name="Group 10"/>
              <p:cNvGrpSpPr/>
              <p:nvPr/>
            </p:nvGrpSpPr>
            <p:grpSpPr>
              <a:xfrm>
                <a:off x="611" y="1979"/>
                <a:ext cx="454" cy="425"/>
                <a:chOff x="611" y="1888"/>
                <a:chExt cx="454" cy="425"/>
              </a:xfrm>
            </p:grpSpPr>
            <p:sp>
              <p:nvSpPr>
                <p:cNvPr id="331787" name="AutoShape 11"/>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1788" name="Oval 12"/>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789" name="Text Box 13"/>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grpSp>
          <p:nvGrpSpPr>
            <p:cNvPr id="34829" name="Group 14"/>
            <p:cNvGrpSpPr/>
            <p:nvPr/>
          </p:nvGrpSpPr>
          <p:grpSpPr>
            <a:xfrm>
              <a:off x="612" y="2478"/>
              <a:ext cx="3765" cy="454"/>
              <a:chOff x="612" y="2659"/>
              <a:chExt cx="3765" cy="454"/>
            </a:xfrm>
          </p:grpSpPr>
          <p:sp>
            <p:nvSpPr>
              <p:cNvPr id="34830" name="AutoShape 15"/>
              <p:cNvSpPr/>
              <p:nvPr/>
            </p:nvSpPr>
            <p:spPr>
              <a:xfrm>
                <a:off x="1156" y="2659"/>
                <a:ext cx="3221" cy="453"/>
              </a:xfrm>
              <a:prstGeom prst="roundRect">
                <a:avLst>
                  <a:gd name="adj" fmla="val 50000"/>
                </a:avLst>
              </a:prstGeom>
              <a:gradFill rotWithShape="1">
                <a:gsLst>
                  <a:gs pos="0">
                    <a:srgbClr val="CBFEAE"/>
                  </a:gs>
                  <a:gs pos="100000">
                    <a:srgbClr val="FCFFFA"/>
                  </a:gs>
                </a:gsLst>
                <a:lin ang="0" scaled="1"/>
                <a:tileRect/>
              </a:gradFill>
              <a:ln w="38100" cap="flat" cmpd="sng">
                <a:solidFill>
                  <a:srgbClr val="808080"/>
                </a:solidFill>
                <a:prstDash val="solid"/>
                <a:round/>
                <a:headEnd type="none" w="med" len="med"/>
                <a:tailEnd type="none" w="med" len="med"/>
              </a:ln>
            </p:spPr>
            <p:txBody>
              <a:bodyPr wrap="none" anchor="ctr"/>
              <a:p>
                <a:pPr eaLnBrk="0" hangingPunct="0">
                  <a:buSzTx/>
                </a:pPr>
                <a:r>
                  <a:rPr lang="zh-CN" altLang="zh-CN" sz="2400" dirty="0">
                    <a:solidFill>
                      <a:srgbClr val="000000"/>
                    </a:solidFill>
                    <a:latin typeface="Arial" panose="020B0604020202020204" pitchFamily="34" charset="0"/>
                    <a:ea typeface="黑体" panose="02010609060101010101" pitchFamily="49" charset="-122"/>
                  </a:rPr>
                  <a:t>自伤行为</a:t>
                </a:r>
                <a:r>
                  <a:rPr lang="en-US" altLang="zh-CN" sz="2400" i="1">
                    <a:solidFill>
                      <a:srgbClr val="000000"/>
                    </a:solidFill>
                    <a:latin typeface="Times New Roman" panose="02020603050405020304" pitchFamily="18" charset="0"/>
                    <a:ea typeface="黑体" panose="02010609060101010101" pitchFamily="49" charset="-122"/>
                  </a:rPr>
                  <a:t>Self-injurious Behavior</a:t>
                </a:r>
                <a:r>
                  <a:rPr lang="en-US" altLang="zh-CN" sz="2800" i="1">
                    <a:solidFill>
                      <a:srgbClr val="000000"/>
                    </a:solidFill>
                    <a:latin typeface="Times New Roman" panose="02020603050405020304" pitchFamily="18" charset="0"/>
                    <a:ea typeface="黑体" panose="02010609060101010101" pitchFamily="49" charset="-122"/>
                  </a:rPr>
                  <a:t>     </a:t>
                </a:r>
                <a:r>
                  <a:rPr lang="en-US" altLang="zh-CN">
                    <a:latin typeface="Arial" panose="020B0604020202020204" pitchFamily="34" charset="0"/>
                  </a:rPr>
                  <a:t> </a:t>
                </a:r>
                <a:endParaRPr lang="en-US" altLang="zh-CN">
                  <a:latin typeface="Arial" panose="020B0604020202020204" pitchFamily="34" charset="0"/>
                </a:endParaRPr>
              </a:p>
            </p:txBody>
          </p:sp>
          <p:grpSp>
            <p:nvGrpSpPr>
              <p:cNvPr id="34831" name="Group 16"/>
              <p:cNvGrpSpPr/>
              <p:nvPr/>
            </p:nvGrpSpPr>
            <p:grpSpPr>
              <a:xfrm>
                <a:off x="612" y="2688"/>
                <a:ext cx="454" cy="425"/>
                <a:chOff x="611" y="1888"/>
                <a:chExt cx="454" cy="425"/>
              </a:xfrm>
            </p:grpSpPr>
            <p:sp>
              <p:nvSpPr>
                <p:cNvPr id="331793" name="AutoShape 17"/>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1794" name="Oval 18"/>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795" name="Text Box 19"/>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2</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grpSp>
          <p:nvGrpSpPr>
            <p:cNvPr id="34835" name="Group 20"/>
            <p:cNvGrpSpPr/>
            <p:nvPr/>
          </p:nvGrpSpPr>
          <p:grpSpPr>
            <a:xfrm>
              <a:off x="612" y="3022"/>
              <a:ext cx="3766" cy="470"/>
              <a:chOff x="657" y="3385"/>
              <a:chExt cx="3766" cy="470"/>
            </a:xfrm>
          </p:grpSpPr>
          <p:sp>
            <p:nvSpPr>
              <p:cNvPr id="331797" name="AutoShape 21"/>
              <p:cNvSpPr>
                <a:spLocks noChangeArrowheads="1"/>
              </p:cNvSpPr>
              <p:nvPr/>
            </p:nvSpPr>
            <p:spPr bwMode="gray">
              <a:xfrm>
                <a:off x="1202" y="3385"/>
                <a:ext cx="3221" cy="453"/>
              </a:xfrm>
              <a:prstGeom prst="roundRect">
                <a:avLst>
                  <a:gd name="adj" fmla="val 50000"/>
                </a:avLst>
              </a:prstGeom>
              <a:gradFill rotWithShape="1">
                <a:gsLst>
                  <a:gs pos="0">
                    <a:schemeClr val="accent1"/>
                  </a:gs>
                  <a:gs pos="100000">
                    <a:schemeClr val="accent1">
                      <a:gamma/>
                      <a:tint val="5882"/>
                      <a:invGamma/>
                    </a:schemeClr>
                  </a:gs>
                </a:gsLst>
                <a:lin ang="0" scaled="1"/>
              </a:gradFill>
              <a:ln w="38100" algn="ctr">
                <a:solidFill>
                  <a:srgbClr val="80808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刻板行为</a:t>
                </a:r>
                <a:r>
                  <a:rPr kumimoji="0" lang="en-US" altLang="zh-CN" sz="24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Stereotypic Behavior</a:t>
                </a:r>
                <a:r>
                  <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       </a:t>
                </a:r>
                <a:endPar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endParaRPr>
              </a:p>
            </p:txBody>
          </p:sp>
          <p:grpSp>
            <p:nvGrpSpPr>
              <p:cNvPr id="34837" name="Group 22"/>
              <p:cNvGrpSpPr/>
              <p:nvPr/>
            </p:nvGrpSpPr>
            <p:grpSpPr>
              <a:xfrm>
                <a:off x="657" y="3430"/>
                <a:ext cx="454" cy="425"/>
                <a:chOff x="611" y="1888"/>
                <a:chExt cx="454" cy="425"/>
              </a:xfrm>
            </p:grpSpPr>
            <p:sp>
              <p:nvSpPr>
                <p:cNvPr id="331799" name="AutoShape 23"/>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1800" name="Oval 24"/>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801" name="Text Box 25"/>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3</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grpSp>
          <p:nvGrpSpPr>
            <p:cNvPr id="34841" name="Group 26"/>
            <p:cNvGrpSpPr/>
            <p:nvPr/>
          </p:nvGrpSpPr>
          <p:grpSpPr>
            <a:xfrm>
              <a:off x="612" y="3566"/>
              <a:ext cx="3765" cy="454"/>
              <a:chOff x="612" y="2659"/>
              <a:chExt cx="3765" cy="454"/>
            </a:xfrm>
          </p:grpSpPr>
          <p:sp>
            <p:nvSpPr>
              <p:cNvPr id="34842" name="AutoShape 27"/>
              <p:cNvSpPr/>
              <p:nvPr/>
            </p:nvSpPr>
            <p:spPr>
              <a:xfrm>
                <a:off x="1156" y="2659"/>
                <a:ext cx="3221" cy="453"/>
              </a:xfrm>
              <a:prstGeom prst="roundRect">
                <a:avLst>
                  <a:gd name="adj" fmla="val 50000"/>
                </a:avLst>
              </a:prstGeom>
              <a:gradFill rotWithShape="1">
                <a:gsLst>
                  <a:gs pos="0">
                    <a:srgbClr val="CBFEAE"/>
                  </a:gs>
                  <a:gs pos="100000">
                    <a:srgbClr val="FCFFFA"/>
                  </a:gs>
                </a:gsLst>
                <a:lin ang="0" scaled="1"/>
                <a:tileRect/>
              </a:gradFill>
              <a:ln w="38100" cap="flat" cmpd="sng">
                <a:solidFill>
                  <a:srgbClr val="808080"/>
                </a:solidFill>
                <a:prstDash val="solid"/>
                <a:round/>
                <a:headEnd type="none" w="med" len="med"/>
                <a:tailEnd type="none" w="med" len="med"/>
              </a:ln>
            </p:spPr>
            <p:txBody>
              <a:bodyPr wrap="none" anchor="ctr"/>
              <a:p>
                <a:pPr eaLnBrk="0" hangingPunct="0">
                  <a:buSzTx/>
                </a:pPr>
                <a:r>
                  <a:rPr lang="zh-CN" altLang="en-US" sz="2400" dirty="0">
                    <a:solidFill>
                      <a:srgbClr val="000000"/>
                    </a:solidFill>
                    <a:latin typeface="Arial" panose="020B0604020202020204" pitchFamily="34" charset="0"/>
                    <a:ea typeface="黑体" panose="02010609060101010101" pitchFamily="49" charset="-122"/>
                  </a:rPr>
                  <a:t>其他挑战性行为</a:t>
                </a:r>
                <a:r>
                  <a:rPr lang="en-US" altLang="zh-CN" sz="2200" i="1">
                    <a:solidFill>
                      <a:srgbClr val="000000"/>
                    </a:solidFill>
                    <a:latin typeface="Times New Roman" panose="02020603050405020304" pitchFamily="18" charset="0"/>
                    <a:ea typeface="黑体" panose="02010609060101010101" pitchFamily="49" charset="-122"/>
                  </a:rPr>
                  <a:t>Challenging Behavior</a:t>
                </a:r>
                <a:r>
                  <a:rPr lang="en-US" altLang="zh-CN" sz="2400" i="1">
                    <a:solidFill>
                      <a:srgbClr val="000000"/>
                    </a:solidFill>
                    <a:latin typeface="Times New Roman" panose="02020603050405020304" pitchFamily="18" charset="0"/>
                    <a:ea typeface="黑体" panose="02010609060101010101" pitchFamily="49" charset="-122"/>
                  </a:rPr>
                  <a:t>  </a:t>
                </a:r>
                <a:r>
                  <a:rPr lang="en-US" altLang="zh-CN">
                    <a:latin typeface="Arial" panose="020B0604020202020204" pitchFamily="34" charset="0"/>
                  </a:rPr>
                  <a:t> </a:t>
                </a:r>
                <a:endParaRPr lang="en-US" altLang="zh-CN">
                  <a:latin typeface="Arial" panose="020B0604020202020204" pitchFamily="34" charset="0"/>
                </a:endParaRPr>
              </a:p>
            </p:txBody>
          </p:sp>
          <p:grpSp>
            <p:nvGrpSpPr>
              <p:cNvPr id="34843" name="Group 28"/>
              <p:cNvGrpSpPr/>
              <p:nvPr/>
            </p:nvGrpSpPr>
            <p:grpSpPr>
              <a:xfrm>
                <a:off x="612" y="2688"/>
                <a:ext cx="454" cy="425"/>
                <a:chOff x="611" y="1888"/>
                <a:chExt cx="454" cy="425"/>
              </a:xfrm>
            </p:grpSpPr>
            <p:sp>
              <p:nvSpPr>
                <p:cNvPr id="331805" name="AutoShape 29"/>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1806" name="Oval 30"/>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807" name="Text Box 31"/>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4</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gr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1783"/>
                                        </p:tgtEl>
                                        <p:attrNameLst>
                                          <p:attrName>style.visibility</p:attrName>
                                        </p:attrNameLst>
                                      </p:cBhvr>
                                      <p:to>
                                        <p:strVal val="visible"/>
                                      </p:to>
                                    </p:set>
                                    <p:animEffect transition="in" filter="checkerboard(across)">
                                      <p:cBhvr>
                                        <p:cTn id="7" dur="500"/>
                                        <p:tgtEl>
                                          <p:spTgt spid="331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3"/>
          <p:cNvSpPr>
            <a:spLocks noGrp="1"/>
          </p:cNvSpPr>
          <p:nvPr>
            <p:ph idx="1"/>
          </p:nvPr>
        </p:nvSpPr>
        <p:spPr>
          <a:xfrm>
            <a:off x="1992313" y="1485900"/>
            <a:ext cx="8424862" cy="3959225"/>
          </a:xfrm>
        </p:spPr>
        <p:txBody>
          <a:bodyPr vert="horz" wrap="square" lIns="91440" tIns="45720" rIns="91440" bIns="45720" anchor="t"/>
          <a:p>
            <a:pPr eaLnBrk="1" hangingPunct="1">
              <a:lnSpc>
                <a:spcPct val="125000"/>
              </a:lnSpc>
              <a:spcBef>
                <a:spcPct val="50000"/>
              </a:spcBef>
            </a:pPr>
            <a:r>
              <a:rPr lang="zh-CN" altLang="en-US" b="1" dirty="0">
                <a:latin typeface="华文楷体" panose="02010600040101010101" pitchFamily="2" charset="-122"/>
                <a:ea typeface="华文楷体" panose="02010600040101010101" pitchFamily="2" charset="-122"/>
              </a:rPr>
              <a:t>违背他人意愿，伤害某个想逃避此种伤害的个体为目的的任何形式的行为</a:t>
            </a:r>
            <a:r>
              <a:rPr lang="zh-CN" altLang="en-US" sz="1800" b="1" dirty="0">
                <a:latin typeface="Times New Roman" panose="02020603050405020304" pitchFamily="18" charset="0"/>
                <a:ea typeface="华文楷体" panose="02010600040101010101" pitchFamily="2" charset="-122"/>
              </a:rPr>
              <a:t>（</a:t>
            </a:r>
            <a:r>
              <a:rPr lang="en-US" altLang="zh-CN" sz="1800" b="1">
                <a:latin typeface="Times New Roman" panose="02020603050405020304" pitchFamily="18" charset="0"/>
                <a:ea typeface="华文楷体" panose="02010600040101010101" pitchFamily="2" charset="-122"/>
              </a:rPr>
              <a:t>Baron &amp; Richardson, 1997</a:t>
            </a:r>
            <a:r>
              <a:rPr lang="zh-CN" altLang="en-US" sz="1800" b="1" dirty="0">
                <a:latin typeface="Times New Roman" panose="02020603050405020304" pitchFamily="18" charset="0"/>
                <a:ea typeface="华文楷体" panose="02010600040101010101" pitchFamily="2" charset="-122"/>
              </a:rPr>
              <a:t>）</a:t>
            </a:r>
            <a:r>
              <a:rPr lang="zh-CN" altLang="en-US" b="1" dirty="0">
                <a:latin typeface="Times New Roman" panose="02020603050405020304" pitchFamily="18" charset="0"/>
                <a:ea typeface="华文楷体" panose="02010600040101010101" pitchFamily="2" charset="-122"/>
              </a:rPr>
              <a:t>。</a:t>
            </a:r>
            <a:endParaRPr lang="zh-CN" altLang="en-US" b="1" dirty="0">
              <a:latin typeface="Times New Roman" panose="02020603050405020304" pitchFamily="18" charset="0"/>
              <a:ea typeface="华文楷体" panose="02010600040101010101" pitchFamily="2" charset="-122"/>
            </a:endParaRPr>
          </a:p>
          <a:p>
            <a:pPr eaLnBrk="1" hangingPunct="1">
              <a:lnSpc>
                <a:spcPct val="125000"/>
              </a:lnSpc>
              <a:spcBef>
                <a:spcPct val="50000"/>
              </a:spcBef>
            </a:pPr>
            <a:r>
              <a:rPr lang="zh-CN" altLang="en-US" b="1" dirty="0">
                <a:latin typeface="华文楷体" panose="02010600040101010101" pitchFamily="2" charset="-122"/>
                <a:ea typeface="华文楷体" panose="02010600040101010101" pitchFamily="2" charset="-122"/>
              </a:rPr>
              <a:t>违反社会行为规范，给他人造成伤害或损害。</a:t>
            </a:r>
            <a:endParaRPr lang="zh-CN" altLang="en-US" b="1" dirty="0">
              <a:latin typeface="华文楷体" panose="02010600040101010101" pitchFamily="2" charset="-122"/>
              <a:ea typeface="华文楷体" panose="02010600040101010101" pitchFamily="2" charset="-122"/>
            </a:endParaRPr>
          </a:p>
          <a:p>
            <a:pPr eaLnBrk="1" hangingPunct="1">
              <a:lnSpc>
                <a:spcPct val="125000"/>
              </a:lnSpc>
              <a:spcBef>
                <a:spcPct val="50000"/>
              </a:spcBef>
            </a:pPr>
            <a:r>
              <a:rPr lang="zh-CN" altLang="en-US" b="1" dirty="0">
                <a:latin typeface="华文楷体" panose="02010600040101010101" pitchFamily="2" charset="-122"/>
                <a:ea typeface="华文楷体" panose="02010600040101010101" pitchFamily="2" charset="-122"/>
              </a:rPr>
              <a:t>身体攻击、言语攻击、恃强凌弱及破坏性行为、消极抵制及敌意反抗行为。</a:t>
            </a:r>
            <a:endParaRPr lang="en-US" altLang="zh-CN" b="1">
              <a:latin typeface="华文楷体" panose="02010600040101010101" pitchFamily="2" charset="-122"/>
              <a:ea typeface="华文楷体" panose="02010600040101010101" pitchFamily="2" charset="-122"/>
            </a:endParaRPr>
          </a:p>
        </p:txBody>
      </p:sp>
      <p:sp>
        <p:nvSpPr>
          <p:cNvPr id="35842" name="页脚占位符 4"/>
          <p:cNvSpPr txBox="1">
            <a:spLocks noGrp="1"/>
          </p:cNvSpPr>
          <p:nvPr>
            <p:ph type="ftr" sz="quarter" idx="4294967295"/>
          </p:nvPr>
        </p:nvSpPr>
        <p:spPr>
          <a:xfrm>
            <a:off x="4648200" y="51689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5843" name="Group 4"/>
          <p:cNvGrpSpPr/>
          <p:nvPr/>
        </p:nvGrpSpPr>
        <p:grpSpPr>
          <a:xfrm>
            <a:off x="1992313" y="333375"/>
            <a:ext cx="5978525" cy="747713"/>
            <a:chOff x="611" y="1933"/>
            <a:chExt cx="3766" cy="471"/>
          </a:xfrm>
        </p:grpSpPr>
        <p:sp>
          <p:nvSpPr>
            <p:cNvPr id="332805" name="AutoShape 5"/>
            <p:cNvSpPr>
              <a:spLocks noChangeArrowheads="1"/>
            </p:cNvSpPr>
            <p:nvPr/>
          </p:nvSpPr>
          <p:spPr bwMode="gray">
            <a:xfrm>
              <a:off x="1156" y="1933"/>
              <a:ext cx="3221" cy="453"/>
            </a:xfrm>
            <a:prstGeom prst="roundRect">
              <a:avLst>
                <a:gd name="adj" fmla="val 50000"/>
              </a:avLst>
            </a:prstGeom>
            <a:gradFill rotWithShape="1">
              <a:gsLst>
                <a:gs pos="0">
                  <a:schemeClr val="accent1"/>
                </a:gs>
                <a:gs pos="100000">
                  <a:schemeClr val="accent1">
                    <a:gamma/>
                    <a:tint val="5882"/>
                    <a:invGamma/>
                  </a:schemeClr>
                </a:gs>
              </a:gsLst>
              <a:lin ang="0" scaled="1"/>
            </a:gradFill>
            <a:ln w="38100" algn="ctr">
              <a:solidFill>
                <a:srgbClr val="80808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rPr>
                <a:t>攻击行为</a:t>
              </a:r>
              <a:r>
                <a:rPr kumimoji="0" lang="en-US" altLang="zh-CN" sz="24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Aggressive Behavior</a:t>
              </a:r>
              <a:r>
                <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rPr>
                <a:t>       </a:t>
              </a:r>
              <a:endParaRPr kumimoji="0" lang="en-US" altLang="zh-CN" sz="2800" b="1" i="1" u="none" strike="noStrike" kern="1200" cap="none" spc="0" normalizeH="0" baseline="0" noProof="0">
                <a:ln>
                  <a:noFill/>
                </a:ln>
                <a:solidFill>
                  <a:srgbClr val="000000"/>
                </a:solidFill>
                <a:effectLst/>
                <a:uLnTx/>
                <a:uFillTx/>
                <a:latin typeface="Times New Roman" panose="02020603050405020304" pitchFamily="18" charset="0"/>
                <a:ea typeface="黑体" panose="02010609060101010101" pitchFamily="49" charset="-122"/>
                <a:cs typeface="+mn-cs"/>
              </a:endParaRPr>
            </a:p>
          </p:txBody>
        </p:sp>
        <p:grpSp>
          <p:nvGrpSpPr>
            <p:cNvPr id="35845" name="Group 6"/>
            <p:cNvGrpSpPr/>
            <p:nvPr/>
          </p:nvGrpSpPr>
          <p:grpSpPr>
            <a:xfrm>
              <a:off x="611" y="1979"/>
              <a:ext cx="454" cy="425"/>
              <a:chOff x="611" y="1888"/>
              <a:chExt cx="454" cy="425"/>
            </a:xfrm>
          </p:grpSpPr>
          <p:sp>
            <p:nvSpPr>
              <p:cNvPr id="332807" name="AutoShape 7"/>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2808" name="Oval 8"/>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2809" name="Text Box 9"/>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p:transition spd="slow">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3"/>
          <p:cNvSpPr>
            <a:spLocks noGrp="1"/>
          </p:cNvSpPr>
          <p:nvPr>
            <p:ph idx="1"/>
          </p:nvPr>
        </p:nvSpPr>
        <p:spPr>
          <a:xfrm>
            <a:off x="1981200" y="1268413"/>
            <a:ext cx="8153400" cy="4124325"/>
          </a:xfrm>
        </p:spPr>
        <p:txBody>
          <a:bodyPr vert="horz" wrap="square" lIns="91440" tIns="45720" rIns="91440" bIns="45720" anchor="t"/>
          <a:p>
            <a:pPr eaLnBrk="1" hangingPunct="1"/>
            <a:r>
              <a:rPr lang="zh-CN" altLang="en-US" b="1" dirty="0">
                <a:latin typeface="Times New Roman" panose="02020603050405020304" pitchFamily="18" charset="0"/>
                <a:ea typeface="华文楷体" panose="02010600040101010101" pitchFamily="2" charset="-122"/>
              </a:rPr>
              <a:t>个体会故意在自己身上造成伤害，损伤部位可以自己达到，且多为机械伤，方向一致，范围集中。</a:t>
            </a:r>
            <a:endParaRPr lang="zh-CN" altLang="en-US" b="1" dirty="0">
              <a:latin typeface="Times New Roman" panose="02020603050405020304" pitchFamily="18" charset="0"/>
              <a:ea typeface="华文楷体" panose="02010600040101010101" pitchFamily="2" charset="-122"/>
            </a:endParaRPr>
          </a:p>
          <a:p>
            <a:pPr eaLnBrk="1" hangingPunct="1"/>
            <a:r>
              <a:rPr lang="zh-CN" altLang="en-US" b="1" dirty="0">
                <a:latin typeface="Times New Roman" panose="02020603050405020304" pitchFamily="18" charset="0"/>
                <a:ea typeface="华文楷体" panose="02010600040101010101" pitchFamily="2" charset="-122"/>
              </a:rPr>
              <a:t>集中群体：智障、李奇来亨综合征（</a:t>
            </a:r>
            <a:r>
              <a:rPr lang="en-US" altLang="zh-CN" sz="2000" b="1" err="1">
                <a:latin typeface="Times New Roman" panose="02020603050405020304" pitchFamily="18" charset="0"/>
                <a:ea typeface="华文楷体" panose="02010600040101010101" pitchFamily="2" charset="-122"/>
              </a:rPr>
              <a:t>Lesch-Nyhan</a:t>
            </a:r>
            <a:r>
              <a:rPr lang="en-US" altLang="zh-CN" sz="2000" b="1">
                <a:latin typeface="Times New Roman" panose="02020603050405020304" pitchFamily="18" charset="0"/>
                <a:ea typeface="华文楷体" panose="02010600040101010101" pitchFamily="2" charset="-122"/>
              </a:rPr>
              <a:t> syndrome</a:t>
            </a:r>
            <a:r>
              <a:rPr lang="zh-CN" altLang="en-US" b="1" dirty="0">
                <a:latin typeface="Times New Roman" panose="02020603050405020304" pitchFamily="18" charset="0"/>
                <a:ea typeface="华文楷体" panose="02010600040101010101" pitchFamily="2" charset="-122"/>
              </a:rPr>
              <a:t>）、德兰奇综合征（</a:t>
            </a:r>
            <a:r>
              <a:rPr lang="en-US" altLang="zh-CN" sz="2000" b="1">
                <a:latin typeface="Times New Roman" panose="02020603050405020304" pitchFamily="18" charset="0"/>
                <a:ea typeface="华文楷体" panose="02010600040101010101" pitchFamily="2" charset="-122"/>
              </a:rPr>
              <a:t>De-Lang syndrome</a:t>
            </a:r>
            <a:r>
              <a:rPr lang="zh-CN" altLang="en-US" b="1" dirty="0">
                <a:latin typeface="Times New Roman" panose="02020603050405020304" pitchFamily="18" charset="0"/>
                <a:ea typeface="华文楷体" panose="02010600040101010101" pitchFamily="2" charset="-122"/>
              </a:rPr>
              <a:t>）、精神分裂、自闭症和雷氏综合征（</a:t>
            </a:r>
            <a:r>
              <a:rPr lang="en-US" altLang="zh-CN" sz="2000" b="1" err="1">
                <a:latin typeface="Times New Roman" panose="02020603050405020304" pitchFamily="18" charset="0"/>
                <a:ea typeface="华文楷体" panose="02010600040101010101" pitchFamily="2" charset="-122"/>
              </a:rPr>
              <a:t>Rett</a:t>
            </a:r>
            <a:r>
              <a:rPr lang="en-US" altLang="zh-CN" sz="2000" b="1">
                <a:latin typeface="Times New Roman" panose="02020603050405020304" pitchFamily="18" charset="0"/>
                <a:ea typeface="华文楷体" panose="02010600040101010101" pitchFamily="2" charset="-122"/>
              </a:rPr>
              <a:t>‘ s syndrome</a:t>
            </a:r>
            <a:r>
              <a:rPr lang="zh-CN" altLang="en-US" b="1" dirty="0">
                <a:latin typeface="Times New Roman" panose="02020603050405020304" pitchFamily="18" charset="0"/>
                <a:ea typeface="华文楷体" panose="02010600040101010101" pitchFamily="2" charset="-122"/>
              </a:rPr>
              <a:t>）等发展性障碍儿童。</a:t>
            </a:r>
            <a:endParaRPr lang="zh-CN" altLang="en-US" b="1" dirty="0">
              <a:latin typeface="Times New Roman" panose="02020603050405020304" pitchFamily="18" charset="0"/>
              <a:ea typeface="华文楷体" panose="02010600040101010101" pitchFamily="2" charset="-122"/>
            </a:endParaRPr>
          </a:p>
          <a:p>
            <a:pPr eaLnBrk="1" hangingPunct="1"/>
            <a:r>
              <a:rPr lang="zh-CN" altLang="en-US" b="1" dirty="0">
                <a:latin typeface="Times New Roman" panose="02020603050405020304" pitchFamily="18" charset="0"/>
                <a:ea typeface="华文楷体" panose="02010600040101010101" pitchFamily="2" charset="-122"/>
              </a:rPr>
              <a:t>表现：撞击、自打、咬、抓、拔、抠、搓、挖、吞吐空气、故意不躲避危险。</a:t>
            </a:r>
            <a:endParaRPr lang="zh-CN" altLang="en-US" b="1" dirty="0">
              <a:latin typeface="Times New Roman" panose="02020603050405020304" pitchFamily="18" charset="0"/>
              <a:ea typeface="华文楷体" panose="02010600040101010101" pitchFamily="2" charset="-122"/>
            </a:endParaRPr>
          </a:p>
        </p:txBody>
      </p:sp>
      <p:sp>
        <p:nvSpPr>
          <p:cNvPr id="37890" name="页脚占位符 4"/>
          <p:cNvSpPr txBox="1">
            <a:spLocks noGrp="1"/>
          </p:cNvSpPr>
          <p:nvPr>
            <p:ph type="ftr" sz="quarter" idx="4294967295"/>
          </p:nvPr>
        </p:nvSpPr>
        <p:spPr>
          <a:xfrm>
            <a:off x="4648200" y="5240338"/>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7891" name="Group 10"/>
          <p:cNvGrpSpPr/>
          <p:nvPr/>
        </p:nvGrpSpPr>
        <p:grpSpPr>
          <a:xfrm>
            <a:off x="1993900" y="404813"/>
            <a:ext cx="5976938" cy="720725"/>
            <a:chOff x="612" y="2659"/>
            <a:chExt cx="3765" cy="454"/>
          </a:xfrm>
        </p:grpSpPr>
        <p:sp>
          <p:nvSpPr>
            <p:cNvPr id="37892" name="AutoShape 11"/>
            <p:cNvSpPr/>
            <p:nvPr/>
          </p:nvSpPr>
          <p:spPr>
            <a:xfrm>
              <a:off x="1156" y="2659"/>
              <a:ext cx="3221" cy="453"/>
            </a:xfrm>
            <a:prstGeom prst="roundRect">
              <a:avLst>
                <a:gd name="adj" fmla="val 50000"/>
              </a:avLst>
            </a:prstGeom>
            <a:gradFill rotWithShape="1">
              <a:gsLst>
                <a:gs pos="0">
                  <a:srgbClr val="CBFEAE"/>
                </a:gs>
                <a:gs pos="100000">
                  <a:srgbClr val="FCFFFA"/>
                </a:gs>
              </a:gsLst>
              <a:lin ang="0" scaled="1"/>
              <a:tileRect/>
            </a:gradFill>
            <a:ln w="38100" cap="flat" cmpd="sng">
              <a:solidFill>
                <a:srgbClr val="808080"/>
              </a:solidFill>
              <a:prstDash val="solid"/>
              <a:round/>
              <a:headEnd type="none" w="med" len="med"/>
              <a:tailEnd type="none" w="med" len="med"/>
            </a:ln>
          </p:spPr>
          <p:txBody>
            <a:bodyPr wrap="none" anchor="ctr"/>
            <a:p>
              <a:pPr eaLnBrk="0" hangingPunct="0">
                <a:buSzTx/>
              </a:pPr>
              <a:r>
                <a:rPr lang="zh-CN" altLang="zh-CN" sz="2400" dirty="0">
                  <a:solidFill>
                    <a:srgbClr val="000000"/>
                  </a:solidFill>
                  <a:latin typeface="Arial" panose="020B0604020202020204" pitchFamily="34" charset="0"/>
                  <a:ea typeface="黑体" panose="02010609060101010101" pitchFamily="49" charset="-122"/>
                </a:rPr>
                <a:t>自伤行为</a:t>
              </a:r>
              <a:r>
                <a:rPr lang="en-US" altLang="zh-CN" sz="2400" i="1">
                  <a:solidFill>
                    <a:srgbClr val="000000"/>
                  </a:solidFill>
                  <a:latin typeface="Times New Roman" panose="02020603050405020304" pitchFamily="18" charset="0"/>
                  <a:ea typeface="黑体" panose="02010609060101010101" pitchFamily="49" charset="-122"/>
                </a:rPr>
                <a:t>Self-injurious Behavior</a:t>
              </a:r>
              <a:r>
                <a:rPr lang="en-US" altLang="zh-CN" sz="2800" i="1">
                  <a:solidFill>
                    <a:srgbClr val="000000"/>
                  </a:solidFill>
                  <a:latin typeface="Times New Roman" panose="02020603050405020304" pitchFamily="18" charset="0"/>
                  <a:ea typeface="黑体" panose="02010609060101010101" pitchFamily="49" charset="-122"/>
                </a:rPr>
                <a:t>     </a:t>
              </a:r>
              <a:r>
                <a:rPr lang="en-US" altLang="zh-CN">
                  <a:latin typeface="Arial" panose="020B0604020202020204" pitchFamily="34" charset="0"/>
                </a:rPr>
                <a:t> </a:t>
              </a:r>
              <a:endParaRPr lang="en-US" altLang="zh-CN">
                <a:latin typeface="Arial" panose="020B0604020202020204" pitchFamily="34" charset="0"/>
              </a:endParaRPr>
            </a:p>
          </p:txBody>
        </p:sp>
        <p:grpSp>
          <p:nvGrpSpPr>
            <p:cNvPr id="37893" name="Group 12"/>
            <p:cNvGrpSpPr/>
            <p:nvPr/>
          </p:nvGrpSpPr>
          <p:grpSpPr>
            <a:xfrm>
              <a:off x="612" y="2688"/>
              <a:ext cx="454" cy="425"/>
              <a:chOff x="611" y="1888"/>
              <a:chExt cx="454" cy="425"/>
            </a:xfrm>
          </p:grpSpPr>
          <p:sp>
            <p:nvSpPr>
              <p:cNvPr id="335885" name="AutoShape 13"/>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5886" name="Oval 14"/>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5887" name="Text Box 15"/>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2</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p:transition spd="slow">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3"/>
          <p:cNvSpPr>
            <a:spLocks noGrp="1"/>
          </p:cNvSpPr>
          <p:nvPr>
            <p:ph idx="1"/>
          </p:nvPr>
        </p:nvSpPr>
        <p:spPr>
          <a:xfrm>
            <a:off x="1847850" y="1439863"/>
            <a:ext cx="8424863" cy="4581525"/>
          </a:xfrm>
        </p:spPr>
        <p:txBody>
          <a:bodyPr vert="horz" wrap="square" lIns="91440" tIns="45720" rIns="91440" bIns="45720" anchor="t"/>
          <a:p>
            <a:pPr eaLnBrk="1" hangingPunct="1">
              <a:lnSpc>
                <a:spcPct val="125000"/>
              </a:lnSpc>
            </a:pPr>
            <a:r>
              <a:rPr lang="zh-CN" altLang="en-US" sz="2000" b="1" dirty="0">
                <a:latin typeface="Times New Roman" panose="02020603050405020304" pitchFamily="18" charset="0"/>
              </a:rPr>
              <a:t>在自闭症、</a:t>
            </a:r>
            <a:r>
              <a:rPr lang="en-US" altLang="zh-CN" sz="2000" b="1" err="1">
                <a:latin typeface="Times New Roman" panose="02020603050405020304" pitchFamily="18" charset="0"/>
              </a:rPr>
              <a:t>Asperger</a:t>
            </a:r>
            <a:r>
              <a:rPr lang="zh-CN" altLang="en-US" sz="2000" b="1" dirty="0">
                <a:latin typeface="Times New Roman" panose="02020603050405020304" pitchFamily="18" charset="0"/>
              </a:rPr>
              <a:t>、</a:t>
            </a:r>
            <a:r>
              <a:rPr lang="en-US" altLang="zh-CN" sz="2000" b="1">
                <a:latin typeface="Times New Roman" panose="02020603050405020304" pitchFamily="18" charset="0"/>
              </a:rPr>
              <a:t>RETT</a:t>
            </a:r>
            <a:r>
              <a:rPr lang="zh-CN" altLang="en-US" sz="2000" b="1" dirty="0">
                <a:latin typeface="Times New Roman" panose="02020603050405020304" pitchFamily="18" charset="0"/>
              </a:rPr>
              <a:t>综合征、视听障碍及重度智力障碍等儿童身上均存在一定的刻板行为。</a:t>
            </a:r>
            <a:endParaRPr lang="zh-CN" altLang="en-US" sz="2000" b="1" dirty="0">
              <a:latin typeface="Times New Roman" panose="02020603050405020304" pitchFamily="18" charset="0"/>
            </a:endParaRPr>
          </a:p>
          <a:p>
            <a:pPr lvl="1" indent="-325120" eaLnBrk="1" hangingPunct="1">
              <a:lnSpc>
                <a:spcPct val="125000"/>
              </a:lnSpc>
            </a:pPr>
            <a:r>
              <a:rPr lang="zh-CN" altLang="en-US" sz="2000" b="1" dirty="0">
                <a:latin typeface="Times New Roman" panose="02020603050405020304" pitchFamily="18" charset="0"/>
              </a:rPr>
              <a:t>一是身体动作的刻板表现</a:t>
            </a:r>
            <a:endParaRPr lang="zh-CN" altLang="en-US" sz="2000" b="1" dirty="0">
              <a:latin typeface="Times New Roman" panose="02020603050405020304" pitchFamily="18" charset="0"/>
            </a:endParaRPr>
          </a:p>
          <a:p>
            <a:pPr lvl="1" indent="-325120" eaLnBrk="1" hangingPunct="1">
              <a:lnSpc>
                <a:spcPct val="125000"/>
              </a:lnSpc>
            </a:pPr>
            <a:r>
              <a:rPr lang="zh-CN" altLang="en-US" sz="2000" b="1" dirty="0">
                <a:latin typeface="Times New Roman" panose="02020603050405020304" pitchFamily="18" charset="0"/>
              </a:rPr>
              <a:t>二是语言及言语的重复刻板</a:t>
            </a:r>
            <a:endParaRPr lang="zh-CN" altLang="en-US" sz="2000" b="1" dirty="0">
              <a:latin typeface="Times New Roman" panose="02020603050405020304" pitchFamily="18" charset="0"/>
            </a:endParaRPr>
          </a:p>
          <a:p>
            <a:pPr lvl="1" indent="-325120" eaLnBrk="1" hangingPunct="1">
              <a:lnSpc>
                <a:spcPct val="125000"/>
              </a:lnSpc>
            </a:pPr>
            <a:r>
              <a:rPr lang="zh-CN" altLang="en-US" sz="2000" b="1" dirty="0">
                <a:latin typeface="Times New Roman" panose="02020603050405020304" pitchFamily="18" charset="0"/>
              </a:rPr>
              <a:t>三是异常的兴趣爱好</a:t>
            </a:r>
            <a:endParaRPr lang="zh-CN" altLang="en-US" sz="2000" b="1" dirty="0">
              <a:latin typeface="Times New Roman" panose="02020603050405020304" pitchFamily="18" charset="0"/>
            </a:endParaRPr>
          </a:p>
          <a:p>
            <a:pPr lvl="1" indent="-325120" eaLnBrk="1" hangingPunct="1">
              <a:lnSpc>
                <a:spcPct val="125000"/>
              </a:lnSpc>
            </a:pPr>
            <a:r>
              <a:rPr lang="zh-CN" altLang="en-US" sz="2000" b="1" dirty="0">
                <a:latin typeface="Times New Roman" panose="02020603050405020304" pitchFamily="18" charset="0"/>
              </a:rPr>
              <a:t>四是固定形式而拒绝改变的行为</a:t>
            </a:r>
            <a:endParaRPr lang="zh-CN" altLang="en-US" sz="2000" b="1" dirty="0">
              <a:latin typeface="Times New Roman" panose="02020603050405020304" pitchFamily="18" charset="0"/>
            </a:endParaRPr>
          </a:p>
          <a:p>
            <a:pPr eaLnBrk="1" hangingPunct="1">
              <a:lnSpc>
                <a:spcPct val="125000"/>
              </a:lnSpc>
            </a:pPr>
            <a:r>
              <a:rPr lang="zh-CN" altLang="en-US" sz="2000" b="1" dirty="0">
                <a:latin typeface="Times New Roman" panose="02020603050405020304" pitchFamily="18" charset="0"/>
              </a:rPr>
              <a:t>刻板行为集中表现在其对生活当中的“同一性”有着极强的执着。 </a:t>
            </a:r>
            <a:endParaRPr lang="zh-CN" altLang="en-US" sz="2000" b="1" dirty="0">
              <a:latin typeface="Times New Roman" panose="02020603050405020304" pitchFamily="18" charset="0"/>
            </a:endParaRPr>
          </a:p>
        </p:txBody>
      </p:sp>
      <p:sp>
        <p:nvSpPr>
          <p:cNvPr id="39938" name="页脚占位符 4"/>
          <p:cNvSpPr txBox="1">
            <a:spLocks noGrp="1"/>
          </p:cNvSpPr>
          <p:nvPr>
            <p:ph type="ftr" sz="quarter" idx="4294967295"/>
          </p:nvPr>
        </p:nvSpPr>
        <p:spPr>
          <a:xfrm>
            <a:off x="4648200" y="5240338"/>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39939" name="Group 16"/>
          <p:cNvGrpSpPr/>
          <p:nvPr/>
        </p:nvGrpSpPr>
        <p:grpSpPr>
          <a:xfrm>
            <a:off x="1993900" y="404813"/>
            <a:ext cx="5978525" cy="746125"/>
            <a:chOff x="657" y="3385"/>
            <a:chExt cx="3766" cy="470"/>
          </a:xfrm>
        </p:grpSpPr>
        <p:sp>
          <p:nvSpPr>
            <p:cNvPr id="334865" name="AutoShape 17"/>
            <p:cNvSpPr>
              <a:spLocks noChangeArrowheads="1"/>
            </p:cNvSpPr>
            <p:nvPr/>
          </p:nvSpPr>
          <p:spPr bwMode="gray">
            <a:xfrm>
              <a:off x="1202" y="3385"/>
              <a:ext cx="3221" cy="453"/>
            </a:xfrm>
            <a:prstGeom prst="roundRect">
              <a:avLst>
                <a:gd name="adj" fmla="val 50000"/>
              </a:avLst>
            </a:prstGeom>
            <a:gradFill rotWithShape="1">
              <a:gsLst>
                <a:gs pos="0">
                  <a:schemeClr val="accent1"/>
                </a:gs>
                <a:gs pos="100000">
                  <a:schemeClr val="accent1">
                    <a:gamma/>
                    <a:tint val="5882"/>
                    <a:invGamma/>
                  </a:schemeClr>
                </a:gs>
              </a:gsLst>
              <a:lin ang="0" scaled="1"/>
            </a:gradFill>
            <a:ln w="38100" algn="ctr">
              <a:solidFill>
                <a:srgbClr val="80808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刻板行为</a:t>
              </a:r>
              <a:r>
                <a:rPr kumimoji="0" lang="en-US" altLang="zh-CN" sz="2400" b="1" i="1"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Stereotypic Behavior</a:t>
              </a:r>
              <a:r>
                <a:rPr kumimoji="0" lang="en-US" altLang="zh-CN" sz="2800" b="1" i="1"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rPr>
                <a:t>       </a:t>
              </a:r>
              <a:endParaRPr kumimoji="0" lang="en-US" altLang="zh-CN" sz="2800" b="1" i="1" u="none" strike="noStrike" kern="1200" cap="none" spc="0" normalizeH="0" baseline="0" noProof="0" dirty="0">
                <a:ln>
                  <a:noFill/>
                </a:ln>
                <a:solidFill>
                  <a:srgbClr val="000000"/>
                </a:solidFill>
                <a:effectLst/>
                <a:uLnTx/>
                <a:uFillTx/>
                <a:latin typeface="Times New Roman" panose="02020603050405020304" pitchFamily="18" charset="0"/>
                <a:ea typeface="黑体" panose="02010609060101010101" pitchFamily="49" charset="-122"/>
                <a:cs typeface="+mn-cs"/>
              </a:endParaRPr>
            </a:p>
          </p:txBody>
        </p:sp>
        <p:grpSp>
          <p:nvGrpSpPr>
            <p:cNvPr id="39941" name="Group 18"/>
            <p:cNvGrpSpPr/>
            <p:nvPr/>
          </p:nvGrpSpPr>
          <p:grpSpPr>
            <a:xfrm>
              <a:off x="657" y="3430"/>
              <a:ext cx="454" cy="425"/>
              <a:chOff x="611" y="1888"/>
              <a:chExt cx="454" cy="425"/>
            </a:xfrm>
          </p:grpSpPr>
          <p:sp>
            <p:nvSpPr>
              <p:cNvPr id="334867" name="AutoShape 19"/>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4868" name="Oval 20"/>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4869" name="Text Box 21"/>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3</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spTree>
  </p:cSld>
  <p:clrMapOvr>
    <a:masterClrMapping/>
  </p:clrMapOvr>
  <p:transition spd="slow">
    <p:pull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Rectangle 3"/>
          <p:cNvSpPr>
            <a:spLocks noGrp="1"/>
          </p:cNvSpPr>
          <p:nvPr>
            <p:ph idx="1"/>
          </p:nvPr>
        </p:nvSpPr>
        <p:spPr>
          <a:xfrm>
            <a:off x="1981200" y="1465263"/>
            <a:ext cx="8153400" cy="3979862"/>
          </a:xfrm>
        </p:spPr>
        <p:txBody>
          <a:bodyPr vert="horz" wrap="square" lIns="91440" tIns="45720" rIns="91440" bIns="45720" anchor="t"/>
          <a:p>
            <a:pPr eaLnBrk="1" hangingPunct="1">
              <a:lnSpc>
                <a:spcPct val="150000"/>
              </a:lnSpc>
            </a:pPr>
            <a:r>
              <a:rPr lang="zh-CN" altLang="en-US" b="1" dirty="0">
                <a:ea typeface="楷体_GB2312"/>
              </a:rPr>
              <a:t>睡眠障碍</a:t>
            </a:r>
            <a:endParaRPr lang="zh-CN" altLang="en-US" b="1" dirty="0">
              <a:ea typeface="楷体_GB2312"/>
            </a:endParaRPr>
          </a:p>
          <a:p>
            <a:pPr eaLnBrk="1" hangingPunct="1">
              <a:lnSpc>
                <a:spcPct val="150000"/>
              </a:lnSpc>
            </a:pPr>
            <a:r>
              <a:rPr lang="zh-CN" altLang="en-US" b="1" dirty="0">
                <a:ea typeface="楷体_GB2312"/>
              </a:rPr>
              <a:t>饮食障碍</a:t>
            </a:r>
            <a:endParaRPr lang="en-US" altLang="zh-CN" b="1">
              <a:ea typeface="楷体_GB2312"/>
            </a:endParaRPr>
          </a:p>
          <a:p>
            <a:pPr eaLnBrk="1" hangingPunct="1">
              <a:lnSpc>
                <a:spcPct val="150000"/>
              </a:lnSpc>
            </a:pPr>
            <a:r>
              <a:rPr lang="zh-CN" altLang="en-US" b="1" dirty="0">
                <a:ea typeface="楷体_GB2312"/>
              </a:rPr>
              <a:t>抽烟酗酒</a:t>
            </a:r>
            <a:endParaRPr lang="zh-CN" altLang="en-US" b="1" dirty="0">
              <a:ea typeface="楷体_GB2312"/>
            </a:endParaRPr>
          </a:p>
          <a:p>
            <a:pPr eaLnBrk="1" hangingPunct="1">
              <a:lnSpc>
                <a:spcPct val="150000"/>
              </a:lnSpc>
            </a:pPr>
            <a:r>
              <a:rPr lang="zh-CN" altLang="en-US" b="1" dirty="0">
                <a:ea typeface="楷体_GB2312"/>
              </a:rPr>
              <a:t>焦虑恐惧障碍</a:t>
            </a:r>
            <a:endParaRPr lang="zh-CN" altLang="en-US" b="1" dirty="0">
              <a:ea typeface="楷体_GB2312"/>
            </a:endParaRPr>
          </a:p>
          <a:p>
            <a:pPr eaLnBrk="1" hangingPunct="1">
              <a:lnSpc>
                <a:spcPct val="150000"/>
              </a:lnSpc>
            </a:pPr>
            <a:r>
              <a:rPr lang="zh-CN" altLang="en-US" b="1" dirty="0">
                <a:ea typeface="楷体_GB2312"/>
              </a:rPr>
              <a:t>早期不良性行为</a:t>
            </a:r>
            <a:endParaRPr lang="zh-CN" altLang="en-US" b="1" dirty="0">
              <a:ea typeface="楷体_GB2312"/>
            </a:endParaRPr>
          </a:p>
        </p:txBody>
      </p:sp>
      <p:sp>
        <p:nvSpPr>
          <p:cNvPr id="41986" name="页脚占位符 4"/>
          <p:cNvSpPr txBox="1">
            <a:spLocks noGrp="1"/>
          </p:cNvSpPr>
          <p:nvPr>
            <p:ph type="ftr" sz="quarter" idx="4294967295"/>
          </p:nvPr>
        </p:nvSpPr>
        <p:spPr>
          <a:xfrm>
            <a:off x="4648200" y="5168900"/>
            <a:ext cx="2895600" cy="457200"/>
          </a:xfrm>
          <a:prstGeom prst="rect">
            <a:avLst/>
          </a:prstGeom>
          <a:noFill/>
          <a:ln w="9525">
            <a:noFill/>
          </a:ln>
        </p:spPr>
        <p:txBody>
          <a:bodyPr anchor="t"/>
          <a:lstStyle>
            <a:lvl1pPr marL="0" lvl="0" indent="0" algn="l" defTabSz="914400" rtl="0" eaLnBrk="1" fontAlgn="base" latinLnBrk="0" hangingPunct="1">
              <a:lnSpc>
                <a:spcPct val="100000"/>
              </a:lnSpc>
              <a:spcBef>
                <a:spcPct val="0"/>
              </a:spcBef>
              <a:spcAft>
                <a:spcPct val="0"/>
              </a:spcAft>
              <a:buNone/>
              <a:defRPr sz="18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1" i="0" u="none" kern="1200" baseline="0">
                <a:solidFill>
                  <a:schemeClr val="tx1"/>
                </a:solidFill>
                <a:latin typeface="Arial" panose="020B0604020202020204" pitchFamily="34" charset="0"/>
                <a:ea typeface="宋体" panose="02010600030101010101" pitchFamily="2" charset="-122"/>
                <a:cs typeface="+mn-cs"/>
              </a:defRPr>
            </a:lvl5pPr>
          </a:lstStyle>
          <a:p>
            <a:pPr lvl="0">
              <a:buSzTx/>
            </a:pPr>
            <a:r>
              <a:rPr lang="en-US" altLang="zh-CN" sz="1800"/>
              <a:t> </a:t>
            </a:r>
            <a:endParaRPr lang="en-US" altLang="zh-CN" sz="1800"/>
          </a:p>
        </p:txBody>
      </p:sp>
      <p:grpSp>
        <p:nvGrpSpPr>
          <p:cNvPr id="41987" name="Group 22"/>
          <p:cNvGrpSpPr/>
          <p:nvPr/>
        </p:nvGrpSpPr>
        <p:grpSpPr>
          <a:xfrm>
            <a:off x="1990725" y="333375"/>
            <a:ext cx="5976938" cy="720725"/>
            <a:chOff x="612" y="2659"/>
            <a:chExt cx="3765" cy="454"/>
          </a:xfrm>
        </p:grpSpPr>
        <p:sp>
          <p:nvSpPr>
            <p:cNvPr id="41988" name="AutoShape 23"/>
            <p:cNvSpPr/>
            <p:nvPr/>
          </p:nvSpPr>
          <p:spPr>
            <a:xfrm>
              <a:off x="1156" y="2659"/>
              <a:ext cx="3221" cy="453"/>
            </a:xfrm>
            <a:prstGeom prst="roundRect">
              <a:avLst>
                <a:gd name="adj" fmla="val 50000"/>
              </a:avLst>
            </a:prstGeom>
            <a:gradFill rotWithShape="1">
              <a:gsLst>
                <a:gs pos="0">
                  <a:srgbClr val="CBFEAE"/>
                </a:gs>
                <a:gs pos="100000">
                  <a:srgbClr val="FCFFFA"/>
                </a:gs>
              </a:gsLst>
              <a:lin ang="0" scaled="1"/>
              <a:tileRect/>
            </a:gradFill>
            <a:ln w="38100" cap="flat" cmpd="sng">
              <a:solidFill>
                <a:srgbClr val="808080"/>
              </a:solidFill>
              <a:prstDash val="solid"/>
              <a:round/>
              <a:headEnd type="none" w="med" len="med"/>
              <a:tailEnd type="none" w="med" len="med"/>
            </a:ln>
          </p:spPr>
          <p:txBody>
            <a:bodyPr wrap="none" anchor="ctr"/>
            <a:p>
              <a:pPr eaLnBrk="0" hangingPunct="0">
                <a:buSzTx/>
              </a:pPr>
              <a:r>
                <a:rPr lang="zh-CN" altLang="en-US" sz="2400" dirty="0">
                  <a:solidFill>
                    <a:srgbClr val="000000"/>
                  </a:solidFill>
                  <a:latin typeface="Arial" panose="020B0604020202020204" pitchFamily="34" charset="0"/>
                  <a:ea typeface="黑体" panose="02010609060101010101" pitchFamily="49" charset="-122"/>
                </a:rPr>
                <a:t>其他挑战性行为</a:t>
              </a:r>
              <a:r>
                <a:rPr lang="en-US" altLang="zh-CN" sz="2200" i="1">
                  <a:solidFill>
                    <a:srgbClr val="000000"/>
                  </a:solidFill>
                  <a:latin typeface="Times New Roman" panose="02020603050405020304" pitchFamily="18" charset="0"/>
                  <a:ea typeface="黑体" panose="02010609060101010101" pitchFamily="49" charset="-122"/>
                </a:rPr>
                <a:t>Challenging Behavior</a:t>
              </a:r>
              <a:r>
                <a:rPr lang="en-US" altLang="zh-CN" sz="2400" i="1">
                  <a:solidFill>
                    <a:srgbClr val="000000"/>
                  </a:solidFill>
                  <a:latin typeface="Times New Roman" panose="02020603050405020304" pitchFamily="18" charset="0"/>
                  <a:ea typeface="黑体" panose="02010609060101010101" pitchFamily="49" charset="-122"/>
                </a:rPr>
                <a:t>  </a:t>
              </a:r>
              <a:r>
                <a:rPr lang="en-US" altLang="zh-CN">
                  <a:latin typeface="Arial" panose="020B0604020202020204" pitchFamily="34" charset="0"/>
                </a:rPr>
                <a:t> </a:t>
              </a:r>
              <a:endParaRPr lang="en-US" altLang="zh-CN">
                <a:latin typeface="Arial" panose="020B0604020202020204" pitchFamily="34" charset="0"/>
              </a:endParaRPr>
            </a:p>
          </p:txBody>
        </p:sp>
        <p:grpSp>
          <p:nvGrpSpPr>
            <p:cNvPr id="41989" name="Group 24"/>
            <p:cNvGrpSpPr/>
            <p:nvPr/>
          </p:nvGrpSpPr>
          <p:grpSpPr>
            <a:xfrm>
              <a:off x="612" y="2688"/>
              <a:ext cx="454" cy="425"/>
              <a:chOff x="611" y="1888"/>
              <a:chExt cx="454" cy="425"/>
            </a:xfrm>
          </p:grpSpPr>
          <p:sp>
            <p:nvSpPr>
              <p:cNvPr id="333849" name="AutoShape 25"/>
              <p:cNvSpPr>
                <a:spLocks noChangeArrowheads="1"/>
              </p:cNvSpPr>
              <p:nvPr/>
            </p:nvSpPr>
            <p:spPr bwMode="gray">
              <a:xfrm>
                <a:off x="611" y="1888"/>
                <a:ext cx="454" cy="425"/>
              </a:xfrm>
              <a:custGeom>
                <a:avLst/>
                <a:gdLst>
                  <a:gd name="G0" fmla="+- 1914 0 0"/>
                  <a:gd name="G1" fmla="+- 21600 0 1914"/>
                  <a:gd name="G2" fmla="+- 21600 0 191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chemeClr val="accent1">
                      <a:gamma/>
                      <a:shade val="66667"/>
                      <a:invGamma/>
                      <a:alpha val="12000"/>
                    </a:schemeClr>
                  </a:gs>
                  <a:gs pos="50000">
                    <a:schemeClr val="accent1"/>
                  </a:gs>
                  <a:gs pos="100000">
                    <a:schemeClr val="accent1">
                      <a:gamma/>
                      <a:shade val="66667"/>
                      <a:invGamma/>
                      <a:alpha val="12000"/>
                    </a:schemeClr>
                  </a:gs>
                </a:gsLst>
                <a:lin ang="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33850" name="Oval 26"/>
              <p:cNvSpPr>
                <a:spLocks noChangeArrowheads="1"/>
              </p:cNvSpPr>
              <p:nvPr/>
            </p:nvSpPr>
            <p:spPr bwMode="gray">
              <a:xfrm>
                <a:off x="647" y="1922"/>
                <a:ext cx="379" cy="355"/>
              </a:xfrm>
              <a:prstGeom prst="ellipse">
                <a:avLst/>
              </a:prstGeom>
              <a:gradFill rotWithShape="1">
                <a:gsLst>
                  <a:gs pos="0">
                    <a:schemeClr val="accent2"/>
                  </a:gs>
                  <a:gs pos="100000">
                    <a:schemeClr val="accent2">
                      <a:gamma/>
                      <a:shade val="63529"/>
                      <a:invGamma/>
                    </a:schemeClr>
                  </a:gs>
                </a:gsLst>
                <a:path path="shape">
                  <a:fillToRect l="50000" t="50000" r="50000" b="50000"/>
                </a:path>
              </a:gradFill>
              <a:ln w="28575" algn="ctr">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algn="r" eaLnBrk="0" fontAlgn="base" hangingPunct="0">
                  <a:spcBef>
                    <a:spcPct val="0"/>
                  </a:spcBef>
                  <a:spcAft>
                    <a:spcPct val="0"/>
                  </a:spcAft>
                  <a:defRPr b="1">
                    <a:solidFill>
                      <a:schemeClr val="tx1"/>
                    </a:solidFill>
                    <a:latin typeface="Arial" panose="020B0604020202020204" pitchFamily="34" charset="0"/>
                  </a:defRPr>
                </a:lvl6pPr>
                <a:lvl7pPr marL="2971800" indent="-228600" algn="r" eaLnBrk="0" fontAlgn="base" hangingPunct="0">
                  <a:spcBef>
                    <a:spcPct val="0"/>
                  </a:spcBef>
                  <a:spcAft>
                    <a:spcPct val="0"/>
                  </a:spcAft>
                  <a:defRPr b="1">
                    <a:solidFill>
                      <a:schemeClr val="tx1"/>
                    </a:solidFill>
                    <a:latin typeface="Arial" panose="020B0604020202020204" pitchFamily="34" charset="0"/>
                  </a:defRPr>
                </a:lvl7pPr>
                <a:lvl8pPr marL="3429000" indent="-228600" algn="r" eaLnBrk="0" fontAlgn="base" hangingPunct="0">
                  <a:spcBef>
                    <a:spcPct val="0"/>
                  </a:spcBef>
                  <a:spcAft>
                    <a:spcPct val="0"/>
                  </a:spcAft>
                  <a:defRPr b="1">
                    <a:solidFill>
                      <a:schemeClr val="tx1"/>
                    </a:solidFill>
                    <a:latin typeface="Arial" panose="020B0604020202020204" pitchFamily="34" charset="0"/>
                  </a:defRPr>
                </a:lvl8pPr>
                <a:lvl9pPr marL="3886200" indent="-228600" algn="r" eaLnBrk="0" fontAlgn="base" hangingPunct="0">
                  <a:spcBef>
                    <a:spcPct val="0"/>
                  </a:spcBef>
                  <a:spcAft>
                    <a:spcPct val="0"/>
                  </a:spcAft>
                  <a:defRPr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3851" name="Text Box 27"/>
              <p:cNvSpPr txBox="1">
                <a:spLocks noChangeArrowheads="1"/>
              </p:cNvSpPr>
              <p:nvPr/>
            </p:nvSpPr>
            <p:spPr bwMode="gray">
              <a:xfrm>
                <a:off x="704" y="1924"/>
                <a:ext cx="240" cy="329"/>
              </a:xfrm>
              <a:prstGeom prst="rect">
                <a:avLst/>
              </a:prstGeom>
              <a:noFill/>
              <a:ln>
                <a:noFill/>
              </a:ln>
              <a:effectLst>
                <a:outerShdw dist="35921" dir="2700000" algn="ctr" rotWithShape="0">
                  <a:srgbClr val="000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R="0" algn="ctr" defTabSz="914400" eaLnBrk="0" hangingPunct="0">
                  <a:buClrTx/>
                  <a:buSzTx/>
                  <a:buFontTx/>
                  <a:defRPr/>
                </a:pPr>
                <a:r>
                  <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4</a:t>
                </a:r>
                <a:endParaRPr kumimoji="0" lang="en-US" altLang="zh-CN" sz="2800" kern="1200" cap="none" spc="0" normalizeH="0" baseline="0" noProof="0">
                  <a:solidFill>
                    <a:srgbClr val="FFFF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grpSp>
      </p:grpSp>
      <p:pic>
        <p:nvPicPr>
          <p:cNvPr id="41993" name="Picture 31" descr="b_1343028225269"/>
          <p:cNvPicPr>
            <a:picLocks noChangeAspect="1"/>
          </p:cNvPicPr>
          <p:nvPr/>
        </p:nvPicPr>
        <p:blipFill>
          <a:blip r:embed="rId1"/>
          <a:stretch>
            <a:fillRect/>
          </a:stretch>
        </p:blipFill>
        <p:spPr>
          <a:xfrm>
            <a:off x="6242050" y="2062163"/>
            <a:ext cx="2089150" cy="2089150"/>
          </a:xfrm>
          <a:prstGeom prst="rect">
            <a:avLst/>
          </a:prstGeom>
          <a:noFill/>
          <a:ln w="9525">
            <a:noFill/>
          </a:ln>
        </p:spPr>
      </p:pic>
    </p:spTree>
  </p:cSld>
  <p:clrMapOvr>
    <a:masterClrMapping/>
  </p:clrMapOvr>
  <p:transition spd="slow">
    <p:pull dir="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8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p="http://schemas.openxmlformats.org/presentationml/2006/main">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 name="KSO_WM_TAG_VERSION" val="1.0"/>
  <p:tag name="KSO_WM_BEAUTIFY_FLAG" val="#wm#"/>
  <p:tag name="KSO_WM_TEMPLATE_CATEGORY" val="custom"/>
  <p:tag name="KSO_WM_TEMPLATE_INDEX" val="20196581"/>
</p:tagLst>
</file>

<file path=ppt/theme/theme1.xml><?xml version="1.0" encoding="utf-8"?>
<a:theme xmlns:a="http://schemas.openxmlformats.org/drawingml/2006/main" name="2_Office 主题​​">
  <a:themeElements>
    <a:clrScheme name="7">
      <a:dk1>
        <a:srgbClr val="000000"/>
      </a:dk1>
      <a:lt1>
        <a:srgbClr val="FFFFFF"/>
      </a:lt1>
      <a:dk2>
        <a:srgbClr val="44546A"/>
      </a:dk2>
      <a:lt2>
        <a:srgbClr val="E7E6E6"/>
      </a:lt2>
      <a:accent1>
        <a:srgbClr val="595959"/>
      </a:accent1>
      <a:accent2>
        <a:srgbClr val="8496B0"/>
      </a:accent2>
      <a:accent3>
        <a:srgbClr val="D7B5C6"/>
      </a:accent3>
      <a:accent4>
        <a:srgbClr val="BCBCBC"/>
      </a:accent4>
      <a:accent5>
        <a:srgbClr val="034A90"/>
      </a:accent5>
      <a:accent6>
        <a:srgbClr val="595959"/>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1811</Words>
  <Application>WPS 演示</Application>
  <PresentationFormat>宽屏</PresentationFormat>
  <Paragraphs>156</Paragraphs>
  <Slides>17</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微软雅黑</vt:lpstr>
      <vt:lpstr>Wingdings</vt:lpstr>
      <vt:lpstr>Arial Unicode MS</vt:lpstr>
      <vt:lpstr>Calibri</vt:lpstr>
      <vt:lpstr>黑体</vt:lpstr>
      <vt:lpstr>华文行楷</vt:lpstr>
      <vt:lpstr>Times New Roman</vt:lpstr>
      <vt:lpstr>华文楷体</vt:lpstr>
      <vt:lpstr>楷体_GB2312</vt:lpstr>
      <vt:lpstr>新宋体</vt:lpstr>
      <vt:lpstr>2_Office 主题​​</vt:lpstr>
      <vt:lpstr>特殊儿童挑战性行为 的功能评估及教育支持策略 </vt:lpstr>
      <vt:lpstr>核心概念的界定</vt:lpstr>
      <vt:lpstr>二、挑战性行为的功能分析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Administrator</cp:lastModifiedBy>
  <cp:revision>150</cp:revision>
  <dcterms:created xsi:type="dcterms:W3CDTF">2019-06-19T02:08:00Z</dcterms:created>
  <dcterms:modified xsi:type="dcterms:W3CDTF">2020-07-08T04:00:12Z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