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3"/>
    <p:sldId id="411" r:id="rId4"/>
    <p:sldId id="412" r:id="rId5"/>
    <p:sldId id="416" r:id="rId6"/>
    <p:sldId id="417" r:id="rId7"/>
    <p:sldId id="418" r:id="rId8"/>
    <p:sldId id="419" r:id="rId9"/>
    <p:sldId id="420" r:id="rId10"/>
    <p:sldId id="421" r:id="rId11"/>
    <p:sldId id="422" r:id="rId12"/>
    <p:sldId id="423"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_rels/data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diagrams/_rels/drawing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8AA5BBE-6629-4514-B521-E949BD8D115F}" type="doc">
      <dgm:prSet loTypeId="urn:microsoft.com/office/officeart/2005/8/layout/pyramid2" loCatId="pyramid" qsTypeId="urn:microsoft.com/office/officeart/2005/8/quickstyle/3d7" qsCatId="3D" csTypeId="urn:microsoft.com/office/officeart/2005/8/colors/accent1_2" csCatId="accent1" phldr="1"/>
      <dgm:spPr/>
      <dgm:t>
        <a:bodyPr/>
        <a:lstStyle/>
        <a:p>
          <a:endParaRPr lang="zh-CN" altLang="en-US"/>
        </a:p>
      </dgm:t>
    </dgm:pt>
    <dgm:pt modelId="{E8F85625-134B-43AA-BCA5-1DCDDDB77282}">
      <dgm:prSet custT="1"/>
      <dgm:spPr/>
      <dgm:t>
        <a:bodyPr/>
        <a:lstStyle/>
        <a:p>
          <a:pPr rtl="0"/>
          <a:r>
            <a:rPr lang="zh-CN" sz="2800" b="1" dirty="0" smtClean="0"/>
            <a:t>（</a:t>
          </a:r>
          <a:r>
            <a:rPr lang="en-US" sz="2800" b="1" dirty="0" smtClean="0"/>
            <a:t>1</a:t>
          </a:r>
          <a:r>
            <a:rPr lang="zh-CN" sz="2800" b="1" dirty="0" smtClean="0"/>
            <a:t>）保证教室环境的安全性 </a:t>
          </a:r>
          <a:endParaRPr lang="zh-CN" sz="2800" b="1" dirty="0"/>
        </a:p>
      </dgm:t>
    </dgm:pt>
    <dgm:pt modelId="{300111D7-FD14-487B-BF3C-AA1BAE8CF490}" cxnId="{95F9129B-CE4F-4360-B25F-2029CDDD2877}" type="parTrans">
      <dgm:prSet/>
      <dgm:spPr/>
      <dgm:t>
        <a:bodyPr/>
        <a:lstStyle/>
        <a:p>
          <a:endParaRPr lang="zh-CN" altLang="en-US"/>
        </a:p>
      </dgm:t>
    </dgm:pt>
    <dgm:pt modelId="{84289B7E-963C-417C-9DD5-7D07418FF84F}" cxnId="{95F9129B-CE4F-4360-B25F-2029CDDD2877}" type="sibTrans">
      <dgm:prSet/>
      <dgm:spPr/>
      <dgm:t>
        <a:bodyPr/>
        <a:lstStyle/>
        <a:p>
          <a:endParaRPr lang="zh-CN" altLang="en-US"/>
        </a:p>
      </dgm:t>
    </dgm:pt>
    <dgm:pt modelId="{B747B5F9-A702-40A1-A9AB-2A7EB1F095FE}">
      <dgm:prSet custT="1"/>
      <dgm:spPr/>
      <dgm:t>
        <a:bodyPr/>
        <a:lstStyle/>
        <a:p>
          <a:pPr rtl="0"/>
          <a:r>
            <a:rPr lang="zh-CN" sz="2800" b="1" smtClean="0"/>
            <a:t>（</a:t>
          </a:r>
          <a:r>
            <a:rPr lang="en-US" sz="2800" b="1" smtClean="0"/>
            <a:t>2</a:t>
          </a:r>
          <a:r>
            <a:rPr lang="zh-CN" sz="2800" b="1" smtClean="0"/>
            <a:t>）保证教室环境的舒适感 </a:t>
          </a:r>
          <a:endParaRPr lang="zh-CN" sz="2800" b="1"/>
        </a:p>
      </dgm:t>
    </dgm:pt>
    <dgm:pt modelId="{17F7B69D-CF4D-4F84-ACAF-F9E05BE6CC04}" cxnId="{E1F13E05-0511-4A5E-A8C5-A9DF869875FF}" type="parTrans">
      <dgm:prSet/>
      <dgm:spPr/>
      <dgm:t>
        <a:bodyPr/>
        <a:lstStyle/>
        <a:p>
          <a:endParaRPr lang="zh-CN" altLang="en-US"/>
        </a:p>
      </dgm:t>
    </dgm:pt>
    <dgm:pt modelId="{CBAE61E7-3614-48B7-A947-B9B671497732}" cxnId="{E1F13E05-0511-4A5E-A8C5-A9DF869875FF}" type="sibTrans">
      <dgm:prSet/>
      <dgm:spPr/>
      <dgm:t>
        <a:bodyPr/>
        <a:lstStyle/>
        <a:p>
          <a:endParaRPr lang="zh-CN" altLang="en-US"/>
        </a:p>
      </dgm:t>
    </dgm:pt>
    <dgm:pt modelId="{2629503B-733E-4742-8F72-A7F23C0B0D27}">
      <dgm:prSet custT="1"/>
      <dgm:spPr/>
      <dgm:t>
        <a:bodyPr/>
        <a:lstStyle/>
        <a:p>
          <a:pPr rtl="0"/>
          <a:r>
            <a:rPr lang="zh-CN" sz="2800" b="1" dirty="0" smtClean="0"/>
            <a:t>（</a:t>
          </a:r>
          <a:r>
            <a:rPr lang="en-US" sz="2800" b="1" dirty="0" smtClean="0"/>
            <a:t>3</a:t>
          </a:r>
          <a:r>
            <a:rPr lang="zh-CN" sz="2800" b="1" dirty="0" smtClean="0"/>
            <a:t>）保证学业难度的合理性  </a:t>
          </a:r>
          <a:endParaRPr lang="zh-CN" sz="2800" b="1" dirty="0"/>
        </a:p>
      </dgm:t>
    </dgm:pt>
    <dgm:pt modelId="{40E56A70-1755-4102-88CA-12F6763092B0}" cxnId="{6E1846F2-0E8A-4066-9498-2BD2E5F45602}" type="parTrans">
      <dgm:prSet/>
      <dgm:spPr/>
      <dgm:t>
        <a:bodyPr/>
        <a:lstStyle/>
        <a:p>
          <a:endParaRPr lang="zh-CN" altLang="en-US"/>
        </a:p>
      </dgm:t>
    </dgm:pt>
    <dgm:pt modelId="{1EE8F3DB-374F-4235-B7A8-D1CD8074D631}" cxnId="{6E1846F2-0E8A-4066-9498-2BD2E5F45602}" type="sibTrans">
      <dgm:prSet/>
      <dgm:spPr/>
      <dgm:t>
        <a:bodyPr/>
        <a:lstStyle/>
        <a:p>
          <a:endParaRPr lang="zh-CN" altLang="en-US"/>
        </a:p>
      </dgm:t>
    </dgm:pt>
    <dgm:pt modelId="{FABF590B-2BC5-4513-BC0C-E2A16054901B}" type="pres">
      <dgm:prSet presAssocID="{48AA5BBE-6629-4514-B521-E949BD8D115F}" presName="compositeShape" presStyleCnt="0">
        <dgm:presLayoutVars>
          <dgm:dir/>
          <dgm:resizeHandles/>
        </dgm:presLayoutVars>
      </dgm:prSet>
      <dgm:spPr/>
      <dgm:t>
        <a:bodyPr/>
        <a:lstStyle/>
        <a:p>
          <a:endParaRPr lang="zh-CN" altLang="en-US"/>
        </a:p>
      </dgm:t>
    </dgm:pt>
    <dgm:pt modelId="{6846DF27-EDA9-47D8-AA22-06BAA038117C}" type="pres">
      <dgm:prSet presAssocID="{48AA5BBE-6629-4514-B521-E949BD8D115F}" presName="pyramid" presStyleLbl="node1" presStyleIdx="0" presStyleCnt="1" custScaleX="88597" custScaleY="78477" custLinFactNeighborX="-30835"/>
      <dgm:spPr/>
    </dgm:pt>
    <dgm:pt modelId="{5E913719-D864-4F86-8AB3-8E2F4030AE37}" type="pres">
      <dgm:prSet presAssocID="{48AA5BBE-6629-4514-B521-E949BD8D115F}" presName="theList" presStyleCnt="0"/>
      <dgm:spPr/>
    </dgm:pt>
    <dgm:pt modelId="{ECF26BF8-BED8-44DA-900C-0EC5BDF5E63B}" type="pres">
      <dgm:prSet presAssocID="{E8F85625-134B-43AA-BCA5-1DCDDDB77282}" presName="aNode" presStyleLbl="fgAcc1" presStyleIdx="0" presStyleCnt="3" custLinFactNeighborX="-47792">
        <dgm:presLayoutVars>
          <dgm:bulletEnabled val="1"/>
        </dgm:presLayoutVars>
      </dgm:prSet>
      <dgm:spPr/>
      <dgm:t>
        <a:bodyPr/>
        <a:lstStyle/>
        <a:p>
          <a:endParaRPr lang="zh-CN" altLang="en-US"/>
        </a:p>
      </dgm:t>
    </dgm:pt>
    <dgm:pt modelId="{73D2FB86-3F77-4A2A-BC5C-53B93A14E171}" type="pres">
      <dgm:prSet presAssocID="{E8F85625-134B-43AA-BCA5-1DCDDDB77282}" presName="aSpace" presStyleCnt="0"/>
      <dgm:spPr/>
    </dgm:pt>
    <dgm:pt modelId="{22D33617-64F6-4B60-AD0D-3A90198D76DB}" type="pres">
      <dgm:prSet presAssocID="{B747B5F9-A702-40A1-A9AB-2A7EB1F095FE}" presName="aNode" presStyleLbl="fgAcc1" presStyleIdx="1" presStyleCnt="3" custLinFactNeighborX="-47792">
        <dgm:presLayoutVars>
          <dgm:bulletEnabled val="1"/>
        </dgm:presLayoutVars>
      </dgm:prSet>
      <dgm:spPr/>
      <dgm:t>
        <a:bodyPr/>
        <a:lstStyle/>
        <a:p>
          <a:endParaRPr lang="zh-CN" altLang="en-US"/>
        </a:p>
      </dgm:t>
    </dgm:pt>
    <dgm:pt modelId="{E4D2E272-A0E8-4BAD-9F3F-8195C78C6C62}" type="pres">
      <dgm:prSet presAssocID="{B747B5F9-A702-40A1-A9AB-2A7EB1F095FE}" presName="aSpace" presStyleCnt="0"/>
      <dgm:spPr/>
    </dgm:pt>
    <dgm:pt modelId="{EAC0C782-15B6-4C62-96D6-BF773F2F4A65}" type="pres">
      <dgm:prSet presAssocID="{2629503B-733E-4742-8F72-A7F23C0B0D27}" presName="aNode" presStyleLbl="fgAcc1" presStyleIdx="2" presStyleCnt="3" custLinFactNeighborX="-47792">
        <dgm:presLayoutVars>
          <dgm:bulletEnabled val="1"/>
        </dgm:presLayoutVars>
      </dgm:prSet>
      <dgm:spPr/>
      <dgm:t>
        <a:bodyPr/>
        <a:lstStyle/>
        <a:p>
          <a:endParaRPr lang="zh-CN" altLang="en-US"/>
        </a:p>
      </dgm:t>
    </dgm:pt>
    <dgm:pt modelId="{C4D0D72D-4C58-4DDE-A065-6FE615BDB240}" type="pres">
      <dgm:prSet presAssocID="{2629503B-733E-4742-8F72-A7F23C0B0D27}" presName="aSpace" presStyleCnt="0"/>
      <dgm:spPr/>
    </dgm:pt>
  </dgm:ptLst>
  <dgm:cxnLst>
    <dgm:cxn modelId="{D06E9AB9-1B68-44F7-A6E5-2E4ED963E4FB}" type="presOf" srcId="{E8F85625-134B-43AA-BCA5-1DCDDDB77282}" destId="{ECF26BF8-BED8-44DA-900C-0EC5BDF5E63B}" srcOrd="0" destOrd="0" presId="urn:microsoft.com/office/officeart/2005/8/layout/pyramid2"/>
    <dgm:cxn modelId="{BAD582E1-CD88-4126-8CEE-714581646B1A}" type="presOf" srcId="{48AA5BBE-6629-4514-B521-E949BD8D115F}" destId="{FABF590B-2BC5-4513-BC0C-E2A16054901B}" srcOrd="0" destOrd="0" presId="urn:microsoft.com/office/officeart/2005/8/layout/pyramid2"/>
    <dgm:cxn modelId="{6408D522-81E8-4273-88E8-A603AD89CD36}" type="presOf" srcId="{2629503B-733E-4742-8F72-A7F23C0B0D27}" destId="{EAC0C782-15B6-4C62-96D6-BF773F2F4A65}" srcOrd="0" destOrd="0" presId="urn:microsoft.com/office/officeart/2005/8/layout/pyramid2"/>
    <dgm:cxn modelId="{E1F13E05-0511-4A5E-A8C5-A9DF869875FF}" srcId="{48AA5BBE-6629-4514-B521-E949BD8D115F}" destId="{B747B5F9-A702-40A1-A9AB-2A7EB1F095FE}" srcOrd="1" destOrd="0" parTransId="{17F7B69D-CF4D-4F84-ACAF-F9E05BE6CC04}" sibTransId="{CBAE61E7-3614-48B7-A947-B9B671497732}"/>
    <dgm:cxn modelId="{95F9129B-CE4F-4360-B25F-2029CDDD2877}" srcId="{48AA5BBE-6629-4514-B521-E949BD8D115F}" destId="{E8F85625-134B-43AA-BCA5-1DCDDDB77282}" srcOrd="0" destOrd="0" parTransId="{300111D7-FD14-487B-BF3C-AA1BAE8CF490}" sibTransId="{84289B7E-963C-417C-9DD5-7D07418FF84F}"/>
    <dgm:cxn modelId="{8FA93014-A2FE-46EB-A377-5477494FD4F1}" type="presOf" srcId="{B747B5F9-A702-40A1-A9AB-2A7EB1F095FE}" destId="{22D33617-64F6-4B60-AD0D-3A90198D76DB}" srcOrd="0" destOrd="0" presId="urn:microsoft.com/office/officeart/2005/8/layout/pyramid2"/>
    <dgm:cxn modelId="{6E1846F2-0E8A-4066-9498-2BD2E5F45602}" srcId="{48AA5BBE-6629-4514-B521-E949BD8D115F}" destId="{2629503B-733E-4742-8F72-A7F23C0B0D27}" srcOrd="2" destOrd="0" parTransId="{40E56A70-1755-4102-88CA-12F6763092B0}" sibTransId="{1EE8F3DB-374F-4235-B7A8-D1CD8074D631}"/>
    <dgm:cxn modelId="{C33B9EC2-0510-4FD0-83B8-5BEB843E26A5}" type="presParOf" srcId="{FABF590B-2BC5-4513-BC0C-E2A16054901B}" destId="{6846DF27-EDA9-47D8-AA22-06BAA038117C}" srcOrd="0" destOrd="0" presId="urn:microsoft.com/office/officeart/2005/8/layout/pyramid2"/>
    <dgm:cxn modelId="{BC6D0D55-5CBC-4B4E-B2DA-C422767C228A}" type="presParOf" srcId="{FABF590B-2BC5-4513-BC0C-E2A16054901B}" destId="{5E913719-D864-4F86-8AB3-8E2F4030AE37}" srcOrd="1" destOrd="0" presId="urn:microsoft.com/office/officeart/2005/8/layout/pyramid2"/>
    <dgm:cxn modelId="{EC23BD4C-9876-4B4C-A7EC-4B13A59033D2}" type="presParOf" srcId="{5E913719-D864-4F86-8AB3-8E2F4030AE37}" destId="{ECF26BF8-BED8-44DA-900C-0EC5BDF5E63B}" srcOrd="0" destOrd="0" presId="urn:microsoft.com/office/officeart/2005/8/layout/pyramid2"/>
    <dgm:cxn modelId="{7D9D734D-B6C2-4431-B96B-D085CAF5752C}" type="presParOf" srcId="{5E913719-D864-4F86-8AB3-8E2F4030AE37}" destId="{73D2FB86-3F77-4A2A-BC5C-53B93A14E171}" srcOrd="1" destOrd="0" presId="urn:microsoft.com/office/officeart/2005/8/layout/pyramid2"/>
    <dgm:cxn modelId="{0FC3F4B4-3022-4B9E-B46F-553D6F5C54E9}" type="presParOf" srcId="{5E913719-D864-4F86-8AB3-8E2F4030AE37}" destId="{22D33617-64F6-4B60-AD0D-3A90198D76DB}" srcOrd="2" destOrd="0" presId="urn:microsoft.com/office/officeart/2005/8/layout/pyramid2"/>
    <dgm:cxn modelId="{88436737-1F2F-4289-B9BA-B08A72AC1B58}" type="presParOf" srcId="{5E913719-D864-4F86-8AB3-8E2F4030AE37}" destId="{E4D2E272-A0E8-4BAD-9F3F-8195C78C6C62}" srcOrd="3" destOrd="0" presId="urn:microsoft.com/office/officeart/2005/8/layout/pyramid2"/>
    <dgm:cxn modelId="{094D74A7-0AE3-4A8F-BF00-7716AD01B4F2}" type="presParOf" srcId="{5E913719-D864-4F86-8AB3-8E2F4030AE37}" destId="{EAC0C782-15B6-4C62-96D6-BF773F2F4A65}" srcOrd="4" destOrd="0" presId="urn:microsoft.com/office/officeart/2005/8/layout/pyramid2"/>
    <dgm:cxn modelId="{D888EC22-7F1C-4CB6-9E79-CF6443953D9C}" type="presParOf" srcId="{5E913719-D864-4F86-8AB3-8E2F4030AE37}" destId="{C4D0D72D-4C58-4DDE-A065-6FE615BDB240}" srcOrd="5" destOrd="0" presId="urn:microsoft.com/office/officeart/2005/8/layout/pyramid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4C5C40-DC0E-4837-BD1E-C101756691E5}" type="doc">
      <dgm:prSet loTypeId="urn:microsoft.com/office/officeart/2005/8/layout/equation2" loCatId="process" qsTypeId="urn:microsoft.com/office/officeart/2005/8/quickstyle/3d7" qsCatId="3D" csTypeId="urn:microsoft.com/office/officeart/2005/8/colors/accent1_2" csCatId="accent1" phldr="1"/>
      <dgm:spPr/>
      <dgm:t>
        <a:bodyPr/>
        <a:lstStyle/>
        <a:p>
          <a:endParaRPr lang="zh-CN" altLang="en-US"/>
        </a:p>
      </dgm:t>
    </dgm:pt>
    <dgm:pt modelId="{E535E7A7-ADF9-4139-986E-77FFAAFA632D}">
      <dgm:prSet phldrT="[文本]" custT="1"/>
      <dgm:spPr/>
      <dgm:t>
        <a:bodyPr/>
        <a:lstStyle/>
        <a:p>
          <a:r>
            <a:rPr lang="zh-CN" altLang="en-US" sz="2800" b="1" dirty="0" smtClean="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永远对儿童描述他应该做什么，而非不应该做什么。</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dgm:t>
    </dgm:pt>
    <dgm:pt modelId="{83F4CC49-767D-4D30-93F5-D6787B04AA31}" cxnId="{1EE0665F-3518-40A4-A4CA-F8D2BD59EA9A}" type="parTrans">
      <dgm:prSet/>
      <dgm:spPr/>
      <dgm:t>
        <a:bodyPr/>
        <a:lstStyle/>
        <a:p>
          <a:endParaRPr lang="zh-CN" altLang="en-US" b="1"/>
        </a:p>
      </dgm:t>
    </dgm:pt>
    <dgm:pt modelId="{90545C63-0CA8-436F-BA16-1B644F34CBEA}" cxnId="{1EE0665F-3518-40A4-A4CA-F8D2BD59EA9A}" type="sibTrans">
      <dgm:prSet/>
      <dgm:spPr/>
      <dgm:t>
        <a:bodyPr/>
        <a:lstStyle/>
        <a:p>
          <a:endParaRPr lang="zh-CN" altLang="en-US" b="1"/>
        </a:p>
      </dgm:t>
    </dgm:pt>
    <dgm:pt modelId="{0016195B-80BF-495D-93E2-C6B7296F6524}">
      <dgm:prSet phldrT="[文本]" custT="1"/>
      <dgm:spPr/>
      <dgm:t>
        <a:bodyPr/>
        <a:lstStyle/>
        <a:p>
          <a:r>
            <a:rPr lang="zh-CN" altLang="en-US" sz="2800" b="1" dirty="0" smtClean="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假如你看见他在走廊上奔跑，就简单的对他说：请你用走的！</a:t>
          </a:r>
          <a:endParaRPr lang="zh-CN" altLang="en-US" sz="2800" b="1"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dgm:t>
    </dgm:pt>
    <dgm:pt modelId="{431A2EEC-5B5F-463D-84E2-F247C83F8D9F}" cxnId="{A5D97DFE-E719-4D95-835E-01CB509AAAC4}" type="parTrans">
      <dgm:prSet/>
      <dgm:spPr/>
      <dgm:t>
        <a:bodyPr/>
        <a:lstStyle/>
        <a:p>
          <a:endParaRPr lang="zh-CN" altLang="en-US" b="1"/>
        </a:p>
      </dgm:t>
    </dgm:pt>
    <dgm:pt modelId="{D11F4818-6277-4AF9-9D25-CD437BE9CDD3}" cxnId="{A5D97DFE-E719-4D95-835E-01CB509AAAC4}" type="sibTrans">
      <dgm:prSet/>
      <dgm:spPr/>
      <dgm:t>
        <a:bodyPr/>
        <a:lstStyle/>
        <a:p>
          <a:endParaRPr lang="zh-CN" altLang="en-US" b="1"/>
        </a:p>
      </dgm:t>
    </dgm:pt>
    <dgm:pt modelId="{6F565BB0-44AA-4625-95E2-72A0F0203001}" type="pres">
      <dgm:prSet presAssocID="{484C5C40-DC0E-4837-BD1E-C101756691E5}" presName="Name0" presStyleCnt="0">
        <dgm:presLayoutVars>
          <dgm:dir/>
          <dgm:resizeHandles val="exact"/>
        </dgm:presLayoutVars>
      </dgm:prSet>
      <dgm:spPr/>
      <dgm:t>
        <a:bodyPr/>
        <a:lstStyle/>
        <a:p>
          <a:endParaRPr lang="zh-CN" altLang="en-US"/>
        </a:p>
      </dgm:t>
    </dgm:pt>
    <dgm:pt modelId="{7694BE95-DD37-4022-833F-287D23BB074E}" type="pres">
      <dgm:prSet presAssocID="{484C5C40-DC0E-4837-BD1E-C101756691E5}" presName="vNodes" presStyleCnt="0"/>
      <dgm:spPr/>
    </dgm:pt>
    <dgm:pt modelId="{37DE2412-39FA-4030-A458-A147E6B01627}" type="pres">
      <dgm:prSet presAssocID="{E535E7A7-ADF9-4139-986E-77FFAAFA632D}" presName="node" presStyleLbl="node1" presStyleIdx="0" presStyleCnt="2">
        <dgm:presLayoutVars>
          <dgm:bulletEnabled val="1"/>
        </dgm:presLayoutVars>
      </dgm:prSet>
      <dgm:spPr/>
      <dgm:t>
        <a:bodyPr/>
        <a:lstStyle/>
        <a:p>
          <a:endParaRPr lang="zh-CN" altLang="en-US"/>
        </a:p>
      </dgm:t>
    </dgm:pt>
    <dgm:pt modelId="{DC69385A-90D4-4D31-80C5-CC9764CE0601}" type="pres">
      <dgm:prSet presAssocID="{484C5C40-DC0E-4837-BD1E-C101756691E5}" presName="sibTransLast" presStyleLbl="sibTrans2D1" presStyleIdx="0" presStyleCnt="1"/>
      <dgm:spPr/>
      <dgm:t>
        <a:bodyPr/>
        <a:lstStyle/>
        <a:p>
          <a:endParaRPr lang="zh-CN" altLang="en-US"/>
        </a:p>
      </dgm:t>
    </dgm:pt>
    <dgm:pt modelId="{423E816E-34DF-43C5-A08A-18748AC234E5}" type="pres">
      <dgm:prSet presAssocID="{484C5C40-DC0E-4837-BD1E-C101756691E5}" presName="connectorText" presStyleLbl="sibTrans2D1" presStyleIdx="0" presStyleCnt="1"/>
      <dgm:spPr/>
      <dgm:t>
        <a:bodyPr/>
        <a:lstStyle/>
        <a:p>
          <a:endParaRPr lang="zh-CN" altLang="en-US"/>
        </a:p>
      </dgm:t>
    </dgm:pt>
    <dgm:pt modelId="{5C752510-D508-455E-A0F2-4B1FC85BB3D0}" type="pres">
      <dgm:prSet presAssocID="{484C5C40-DC0E-4837-BD1E-C101756691E5}" presName="lastNode" presStyleLbl="node1" presStyleIdx="1" presStyleCnt="2">
        <dgm:presLayoutVars>
          <dgm:bulletEnabled val="1"/>
        </dgm:presLayoutVars>
      </dgm:prSet>
      <dgm:spPr/>
      <dgm:t>
        <a:bodyPr/>
        <a:lstStyle/>
        <a:p>
          <a:endParaRPr lang="zh-CN" altLang="en-US"/>
        </a:p>
      </dgm:t>
    </dgm:pt>
  </dgm:ptLst>
  <dgm:cxnLst>
    <dgm:cxn modelId="{1BD9FF09-0B3E-42DA-ACD7-91C8D47BC5E1}" type="presOf" srcId="{E535E7A7-ADF9-4139-986E-77FFAAFA632D}" destId="{37DE2412-39FA-4030-A458-A147E6B01627}" srcOrd="0" destOrd="0" presId="urn:microsoft.com/office/officeart/2005/8/layout/equation2"/>
    <dgm:cxn modelId="{A5D97DFE-E719-4D95-835E-01CB509AAAC4}" srcId="{484C5C40-DC0E-4837-BD1E-C101756691E5}" destId="{0016195B-80BF-495D-93E2-C6B7296F6524}" srcOrd="1" destOrd="0" parTransId="{431A2EEC-5B5F-463D-84E2-F247C83F8D9F}" sibTransId="{D11F4818-6277-4AF9-9D25-CD437BE9CDD3}"/>
    <dgm:cxn modelId="{75A03A13-1FBA-4B8B-AA73-2F489F2611C7}" type="presOf" srcId="{0016195B-80BF-495D-93E2-C6B7296F6524}" destId="{5C752510-D508-455E-A0F2-4B1FC85BB3D0}" srcOrd="0" destOrd="0" presId="urn:microsoft.com/office/officeart/2005/8/layout/equation2"/>
    <dgm:cxn modelId="{1EE0665F-3518-40A4-A4CA-F8D2BD59EA9A}" srcId="{484C5C40-DC0E-4837-BD1E-C101756691E5}" destId="{E535E7A7-ADF9-4139-986E-77FFAAFA632D}" srcOrd="0" destOrd="0" parTransId="{83F4CC49-767D-4D30-93F5-D6787B04AA31}" sibTransId="{90545C63-0CA8-436F-BA16-1B644F34CBEA}"/>
    <dgm:cxn modelId="{CE261423-2941-4DF3-AD41-B6798E0A74FE}" type="presOf" srcId="{484C5C40-DC0E-4837-BD1E-C101756691E5}" destId="{6F565BB0-44AA-4625-95E2-72A0F0203001}" srcOrd="0" destOrd="0" presId="urn:microsoft.com/office/officeart/2005/8/layout/equation2"/>
    <dgm:cxn modelId="{43B55C27-C192-452C-91AA-5DE33C7C8287}" type="presOf" srcId="{90545C63-0CA8-436F-BA16-1B644F34CBEA}" destId="{DC69385A-90D4-4D31-80C5-CC9764CE0601}" srcOrd="0" destOrd="0" presId="urn:microsoft.com/office/officeart/2005/8/layout/equation2"/>
    <dgm:cxn modelId="{3A4E174A-5991-4AC4-9F7E-280583290A22}" type="presOf" srcId="{90545C63-0CA8-436F-BA16-1B644F34CBEA}" destId="{423E816E-34DF-43C5-A08A-18748AC234E5}" srcOrd="1" destOrd="0" presId="urn:microsoft.com/office/officeart/2005/8/layout/equation2"/>
    <dgm:cxn modelId="{2B3CD5DB-9BDA-4C9A-9833-6138E86B512A}" type="presParOf" srcId="{6F565BB0-44AA-4625-95E2-72A0F0203001}" destId="{7694BE95-DD37-4022-833F-287D23BB074E}" srcOrd="0" destOrd="0" presId="urn:microsoft.com/office/officeart/2005/8/layout/equation2"/>
    <dgm:cxn modelId="{BD3CF297-8F36-4DE0-84A1-88D94248E38E}" type="presParOf" srcId="{7694BE95-DD37-4022-833F-287D23BB074E}" destId="{37DE2412-39FA-4030-A458-A147E6B01627}" srcOrd="0" destOrd="0" presId="urn:microsoft.com/office/officeart/2005/8/layout/equation2"/>
    <dgm:cxn modelId="{D6A360C9-E4F5-47B6-849C-FD9854CAD54D}" type="presParOf" srcId="{6F565BB0-44AA-4625-95E2-72A0F0203001}" destId="{DC69385A-90D4-4D31-80C5-CC9764CE0601}" srcOrd="1" destOrd="0" presId="urn:microsoft.com/office/officeart/2005/8/layout/equation2"/>
    <dgm:cxn modelId="{63F0B11C-415B-4490-9253-3FC880C6A407}" type="presParOf" srcId="{DC69385A-90D4-4D31-80C5-CC9764CE0601}" destId="{423E816E-34DF-43C5-A08A-18748AC234E5}" srcOrd="0" destOrd="0" presId="urn:microsoft.com/office/officeart/2005/8/layout/equation2"/>
    <dgm:cxn modelId="{8364E439-FA9C-4DA1-A482-EC2636306FC0}" type="presParOf" srcId="{6F565BB0-44AA-4625-95E2-72A0F0203001}" destId="{5C752510-D508-455E-A0F2-4B1FC85BB3D0}" srcOrd="2" destOrd="0" presId="urn:microsoft.com/office/officeart/2005/8/layout/equatio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84C5C40-DC0E-4837-BD1E-C101756691E5}" type="doc">
      <dgm:prSet loTypeId="urn:microsoft.com/office/officeart/2005/8/layout/arrow5" loCatId="process" qsTypeId="urn:microsoft.com/office/officeart/2005/8/quickstyle/3d7" qsCatId="3D" csTypeId="urn:microsoft.com/office/officeart/2005/8/colors/accent1_2" csCatId="accent1" phldr="1"/>
      <dgm:spPr/>
      <dgm:t>
        <a:bodyPr/>
        <a:lstStyle/>
        <a:p>
          <a:endParaRPr lang="zh-CN" altLang="en-US"/>
        </a:p>
      </dgm:t>
    </dgm:pt>
    <dgm:pt modelId="{E535E7A7-ADF9-4139-986E-77FFAAFA632D}">
      <dgm:prSet phldrT="[文本]" custT="1"/>
      <dgm:spPr/>
      <dgm:t>
        <a:bodyPr/>
        <a:lstStyle/>
        <a:p>
          <a:r>
            <a:rPr lang="zh-CN" altLang="en-US" sz="2800" b="1" dirty="0" smtClean="0">
              <a:latin typeface="楷体" panose="02010609060101010101" pitchFamily="49" charset="-122"/>
              <a:ea typeface="楷体" panose="02010609060101010101" pitchFamily="49" charset="-122"/>
            </a:rPr>
            <a:t>**，你现在做什么，在看书吗？</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**，你又开始开小差了！</a:t>
          </a:r>
          <a:endParaRPr lang="zh-CN" altLang="en-US" sz="2800" b="1" dirty="0">
            <a:latin typeface="楷体" panose="02010609060101010101" pitchFamily="49" charset="-122"/>
            <a:ea typeface="楷体" panose="02010609060101010101" pitchFamily="49" charset="-122"/>
          </a:endParaRPr>
        </a:p>
      </dgm:t>
    </dgm:pt>
    <dgm:pt modelId="{83F4CC49-767D-4D30-93F5-D6787B04AA31}" cxnId="{1EE0665F-3518-40A4-A4CA-F8D2BD59EA9A}" type="parTrans">
      <dgm:prSet/>
      <dgm:spPr/>
      <dgm:t>
        <a:bodyPr/>
        <a:lstStyle/>
        <a:p>
          <a:endParaRPr lang="zh-CN" altLang="en-US"/>
        </a:p>
      </dgm:t>
    </dgm:pt>
    <dgm:pt modelId="{90545C63-0CA8-436F-BA16-1B644F34CBEA}" cxnId="{1EE0665F-3518-40A4-A4CA-F8D2BD59EA9A}" type="sibTrans">
      <dgm:prSet/>
      <dgm:spPr/>
      <dgm:t>
        <a:bodyPr/>
        <a:lstStyle/>
        <a:p>
          <a:endParaRPr lang="zh-CN" altLang="en-US"/>
        </a:p>
      </dgm:t>
    </dgm:pt>
    <dgm:pt modelId="{0016195B-80BF-495D-93E2-C6B7296F6524}">
      <dgm:prSet phldrT="[文本]" custT="1"/>
      <dgm:spPr/>
      <dgm:t>
        <a:bodyPr/>
        <a:lstStyle/>
        <a:p>
          <a:r>
            <a:rPr lang="zh-CN" altLang="en-US" sz="2800" b="1" dirty="0" smtClean="0">
              <a:latin typeface="楷体" panose="02010609060101010101" pitchFamily="49" charset="-122"/>
              <a:ea typeface="楷体" panose="02010609060101010101" pitchFamily="49" charset="-122"/>
            </a:rPr>
            <a:t>刚才你都在很认真地做功课，接下来也要保持。</a:t>
          </a:r>
          <a:endParaRPr lang="zh-CN" altLang="en-US" sz="2800" b="1" dirty="0">
            <a:latin typeface="楷体" panose="02010609060101010101" pitchFamily="49" charset="-122"/>
            <a:ea typeface="楷体" panose="02010609060101010101" pitchFamily="49" charset="-122"/>
          </a:endParaRPr>
        </a:p>
      </dgm:t>
    </dgm:pt>
    <dgm:pt modelId="{431A2EEC-5B5F-463D-84E2-F247C83F8D9F}" cxnId="{A5D97DFE-E719-4D95-835E-01CB509AAAC4}" type="parTrans">
      <dgm:prSet/>
      <dgm:spPr/>
      <dgm:t>
        <a:bodyPr/>
        <a:lstStyle/>
        <a:p>
          <a:endParaRPr lang="zh-CN" altLang="en-US"/>
        </a:p>
      </dgm:t>
    </dgm:pt>
    <dgm:pt modelId="{D11F4818-6277-4AF9-9D25-CD437BE9CDD3}" cxnId="{A5D97DFE-E719-4D95-835E-01CB509AAAC4}" type="sibTrans">
      <dgm:prSet/>
      <dgm:spPr/>
      <dgm:t>
        <a:bodyPr/>
        <a:lstStyle/>
        <a:p>
          <a:endParaRPr lang="zh-CN" altLang="en-US"/>
        </a:p>
      </dgm:t>
    </dgm:pt>
    <dgm:pt modelId="{F9B32841-FE39-43AA-BF69-55958410C33E}" type="pres">
      <dgm:prSet presAssocID="{484C5C40-DC0E-4837-BD1E-C101756691E5}" presName="diagram" presStyleCnt="0">
        <dgm:presLayoutVars>
          <dgm:dir/>
          <dgm:resizeHandles val="exact"/>
        </dgm:presLayoutVars>
      </dgm:prSet>
      <dgm:spPr/>
      <dgm:t>
        <a:bodyPr/>
        <a:lstStyle/>
        <a:p>
          <a:endParaRPr lang="zh-CN" altLang="en-US"/>
        </a:p>
      </dgm:t>
    </dgm:pt>
    <dgm:pt modelId="{742E1848-650B-41BB-9FA2-94FEACE76798}" type="pres">
      <dgm:prSet presAssocID="{E535E7A7-ADF9-4139-986E-77FFAAFA632D}" presName="arrow" presStyleLbl="node1" presStyleIdx="0" presStyleCnt="2">
        <dgm:presLayoutVars>
          <dgm:bulletEnabled val="1"/>
        </dgm:presLayoutVars>
      </dgm:prSet>
      <dgm:spPr/>
      <dgm:t>
        <a:bodyPr/>
        <a:lstStyle/>
        <a:p>
          <a:endParaRPr lang="zh-CN" altLang="en-US"/>
        </a:p>
      </dgm:t>
    </dgm:pt>
    <dgm:pt modelId="{C18F1B38-FDC6-43FB-A6DB-10F524D01E58}" type="pres">
      <dgm:prSet presAssocID="{0016195B-80BF-495D-93E2-C6B7296F6524}" presName="arrow" presStyleLbl="node1" presStyleIdx="1" presStyleCnt="2">
        <dgm:presLayoutVars>
          <dgm:bulletEnabled val="1"/>
        </dgm:presLayoutVars>
      </dgm:prSet>
      <dgm:spPr/>
      <dgm:t>
        <a:bodyPr/>
        <a:lstStyle/>
        <a:p>
          <a:endParaRPr lang="zh-CN" altLang="en-US"/>
        </a:p>
      </dgm:t>
    </dgm:pt>
  </dgm:ptLst>
  <dgm:cxnLst>
    <dgm:cxn modelId="{1EE0665F-3518-40A4-A4CA-F8D2BD59EA9A}" srcId="{484C5C40-DC0E-4837-BD1E-C101756691E5}" destId="{E535E7A7-ADF9-4139-986E-77FFAAFA632D}" srcOrd="0" destOrd="0" parTransId="{83F4CC49-767D-4D30-93F5-D6787B04AA31}" sibTransId="{90545C63-0CA8-436F-BA16-1B644F34CBEA}"/>
    <dgm:cxn modelId="{985939DC-6574-4F06-A2CE-14E2AF94A308}" type="presOf" srcId="{484C5C40-DC0E-4837-BD1E-C101756691E5}" destId="{F9B32841-FE39-43AA-BF69-55958410C33E}" srcOrd="0" destOrd="0" presId="urn:microsoft.com/office/officeart/2005/8/layout/arrow5"/>
    <dgm:cxn modelId="{A5D97DFE-E719-4D95-835E-01CB509AAAC4}" srcId="{484C5C40-DC0E-4837-BD1E-C101756691E5}" destId="{0016195B-80BF-495D-93E2-C6B7296F6524}" srcOrd="1" destOrd="0" parTransId="{431A2EEC-5B5F-463D-84E2-F247C83F8D9F}" sibTransId="{D11F4818-6277-4AF9-9D25-CD437BE9CDD3}"/>
    <dgm:cxn modelId="{2D8E3AE8-365B-46F5-B6DD-85DD572DD67F}" type="presOf" srcId="{0016195B-80BF-495D-93E2-C6B7296F6524}" destId="{C18F1B38-FDC6-43FB-A6DB-10F524D01E58}" srcOrd="0" destOrd="0" presId="urn:microsoft.com/office/officeart/2005/8/layout/arrow5"/>
    <dgm:cxn modelId="{A5472C03-4A30-48E5-ACD6-0669495FC7AA}" type="presOf" srcId="{E535E7A7-ADF9-4139-986E-77FFAAFA632D}" destId="{742E1848-650B-41BB-9FA2-94FEACE76798}" srcOrd="0" destOrd="0" presId="urn:microsoft.com/office/officeart/2005/8/layout/arrow5"/>
    <dgm:cxn modelId="{7F213022-50D0-4AC3-AF76-4C874CEC5A65}" type="presParOf" srcId="{F9B32841-FE39-43AA-BF69-55958410C33E}" destId="{742E1848-650B-41BB-9FA2-94FEACE76798}" srcOrd="0" destOrd="0" presId="urn:microsoft.com/office/officeart/2005/8/layout/arrow5"/>
    <dgm:cxn modelId="{7205CBC5-82D1-4443-A7FA-36C73D423501}" type="presParOf" srcId="{F9B32841-FE39-43AA-BF69-55958410C33E}" destId="{C18F1B38-FDC6-43FB-A6DB-10F524D01E58}" srcOrd="1" destOrd="0" presId="urn:microsoft.com/office/officeart/2005/8/layout/arrow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B9B9F0-0774-4540-A9A4-A22CE46D1224}" type="doc">
      <dgm:prSet loTypeId="urn:microsoft.com/office/officeart/2009/3/layout/IncreasingArrowsProcess" loCatId="process" qsTypeId="urn:microsoft.com/office/officeart/2005/8/quickstyle/3d7" qsCatId="3D" csTypeId="urn:microsoft.com/office/officeart/2005/8/colors/accent1_2" csCatId="accent1" phldr="1"/>
      <dgm:spPr/>
      <dgm:t>
        <a:bodyPr/>
        <a:lstStyle/>
        <a:p>
          <a:endParaRPr lang="zh-CN" altLang="en-US"/>
        </a:p>
      </dgm:t>
    </dgm:pt>
    <dgm:pt modelId="{261314C9-D15F-40D6-BA38-72D1C5C7871A}">
      <dgm:prSet phldrT="[文本]" custT="1"/>
      <dgm:spPr/>
      <dgm:t>
        <a:bodyPr/>
        <a:lstStyle/>
        <a:p>
          <a:r>
            <a:rPr lang="en-US" altLang="zh-CN" sz="2400" b="1" dirty="0" smtClean="0">
              <a:effectLst>
                <a:outerShdw blurRad="38100" dist="38100" dir="2700000" algn="tl">
                  <a:srgbClr val="000000">
                    <a:alpha val="43137"/>
                  </a:srgbClr>
                </a:outerShdw>
              </a:effectLst>
            </a:rPr>
            <a:t>1</a:t>
          </a:r>
          <a:endParaRPr lang="zh-CN" altLang="en-US" sz="2400" b="1" dirty="0">
            <a:effectLst>
              <a:outerShdw blurRad="38100" dist="38100" dir="2700000" algn="tl">
                <a:srgbClr val="000000">
                  <a:alpha val="43137"/>
                </a:srgbClr>
              </a:outerShdw>
            </a:effectLst>
          </a:endParaRPr>
        </a:p>
      </dgm:t>
    </dgm:pt>
    <dgm:pt modelId="{D10C6F6B-5DDD-4E4F-8295-96F2FAF21D28}" cxnId="{EA000A64-D05B-4827-8E74-DF42A5C7C6F8}" type="parTrans">
      <dgm:prSet/>
      <dgm:spPr/>
      <dgm:t>
        <a:bodyPr/>
        <a:lstStyle/>
        <a:p>
          <a:endParaRPr lang="zh-CN" altLang="en-US"/>
        </a:p>
      </dgm:t>
    </dgm:pt>
    <dgm:pt modelId="{E65BCD9D-30BD-43F8-9E32-D2663869BB6E}" cxnId="{EA000A64-D05B-4827-8E74-DF42A5C7C6F8}" type="sibTrans">
      <dgm:prSet/>
      <dgm:spPr/>
      <dgm:t>
        <a:bodyPr/>
        <a:lstStyle/>
        <a:p>
          <a:endParaRPr lang="zh-CN" altLang="en-US"/>
        </a:p>
      </dgm:t>
    </dgm:pt>
    <dgm:pt modelId="{09711F81-9DC8-4D37-84B3-FB45F4BA32E2}">
      <dgm:prSet phldrT="[文本]" custT="1"/>
      <dgm:spPr/>
      <dgm:t>
        <a:bodyPr/>
        <a:lstStyle/>
        <a:p>
          <a:r>
            <a:rPr lang="zh-CN" altLang="en-US" sz="2400" b="1" dirty="0" smtClean="0">
              <a:effectLst>
                <a:outerShdw blurRad="38100" dist="38100" dir="2700000" algn="tl">
                  <a:srgbClr val="000000">
                    <a:alpha val="43137"/>
                  </a:srgbClr>
                </a:outerShdw>
              </a:effectLst>
            </a:rPr>
            <a:t>把计时器设定到你觉得儿童能保持注意的时间长度</a:t>
          </a:r>
          <a:endParaRPr lang="zh-CN" altLang="en-US" sz="2400" b="1" dirty="0">
            <a:effectLst>
              <a:outerShdw blurRad="38100" dist="38100" dir="2700000" algn="tl">
                <a:srgbClr val="000000">
                  <a:alpha val="43137"/>
                </a:srgbClr>
              </a:outerShdw>
            </a:effectLst>
          </a:endParaRPr>
        </a:p>
      </dgm:t>
    </dgm:pt>
    <dgm:pt modelId="{06FE61F6-6DFA-4492-BE01-B109BD5DD1FF}" cxnId="{5EFBEC26-8EFA-4F7C-8083-CEAF8AB29FA8}" type="parTrans">
      <dgm:prSet/>
      <dgm:spPr/>
      <dgm:t>
        <a:bodyPr/>
        <a:lstStyle/>
        <a:p>
          <a:endParaRPr lang="zh-CN" altLang="en-US"/>
        </a:p>
      </dgm:t>
    </dgm:pt>
    <dgm:pt modelId="{3DA43B96-D7C5-4EB8-81A9-8198BB6C0F37}" cxnId="{5EFBEC26-8EFA-4F7C-8083-CEAF8AB29FA8}" type="sibTrans">
      <dgm:prSet/>
      <dgm:spPr/>
      <dgm:t>
        <a:bodyPr/>
        <a:lstStyle/>
        <a:p>
          <a:endParaRPr lang="zh-CN" altLang="en-US"/>
        </a:p>
      </dgm:t>
    </dgm:pt>
    <dgm:pt modelId="{BC857809-7E83-4BCB-A93C-D0C43DEEA98A}">
      <dgm:prSet phldrT="[文本]" custT="1"/>
      <dgm:spPr/>
      <dgm:t>
        <a:bodyPr/>
        <a:lstStyle/>
        <a:p>
          <a:r>
            <a:rPr lang="en-US" altLang="zh-CN" sz="2400" b="1" dirty="0" smtClean="0">
              <a:effectLst>
                <a:outerShdw blurRad="38100" dist="38100" dir="2700000" algn="tl">
                  <a:srgbClr val="000000">
                    <a:alpha val="43137"/>
                  </a:srgbClr>
                </a:outerShdw>
              </a:effectLst>
            </a:rPr>
            <a:t>2</a:t>
          </a:r>
          <a:endParaRPr lang="zh-CN" altLang="en-US" sz="2400" b="1" dirty="0">
            <a:effectLst>
              <a:outerShdw blurRad="38100" dist="38100" dir="2700000" algn="tl">
                <a:srgbClr val="000000">
                  <a:alpha val="43137"/>
                </a:srgbClr>
              </a:outerShdw>
            </a:effectLst>
          </a:endParaRPr>
        </a:p>
      </dgm:t>
    </dgm:pt>
    <dgm:pt modelId="{57254D6E-1AE9-4B13-8819-CF03F442325B}" cxnId="{3029D554-5800-4C81-B05C-E7DCC67E1FB6}" type="parTrans">
      <dgm:prSet/>
      <dgm:spPr/>
      <dgm:t>
        <a:bodyPr/>
        <a:lstStyle/>
        <a:p>
          <a:endParaRPr lang="zh-CN" altLang="en-US"/>
        </a:p>
      </dgm:t>
    </dgm:pt>
    <dgm:pt modelId="{2A95F54C-65E6-4EDF-AB68-EAB055688418}" cxnId="{3029D554-5800-4C81-B05C-E7DCC67E1FB6}" type="sibTrans">
      <dgm:prSet/>
      <dgm:spPr/>
      <dgm:t>
        <a:bodyPr/>
        <a:lstStyle/>
        <a:p>
          <a:endParaRPr lang="zh-CN" altLang="en-US"/>
        </a:p>
      </dgm:t>
    </dgm:pt>
    <dgm:pt modelId="{D83582A2-B6EC-4FE4-A88C-22AF3C1F814B}">
      <dgm:prSet phldrT="[文本]" custT="1"/>
      <dgm:spPr/>
      <dgm:t>
        <a:bodyPr/>
        <a:lstStyle/>
        <a:p>
          <a:r>
            <a:rPr lang="zh-CN" altLang="en-US" sz="2400" b="1" dirty="0" smtClean="0">
              <a:effectLst>
                <a:outerShdw blurRad="38100" dist="38100" dir="2700000" algn="tl">
                  <a:srgbClr val="000000">
                    <a:alpha val="43137"/>
                  </a:srgbClr>
                </a:outerShdw>
              </a:effectLst>
            </a:rPr>
            <a:t>告诉其在指定时间内你期待他完成什么</a:t>
          </a:r>
          <a:endParaRPr lang="zh-CN" altLang="en-US" sz="2400" b="1" dirty="0">
            <a:effectLst>
              <a:outerShdw blurRad="38100" dist="38100" dir="2700000" algn="tl">
                <a:srgbClr val="000000">
                  <a:alpha val="43137"/>
                </a:srgbClr>
              </a:outerShdw>
            </a:effectLst>
          </a:endParaRPr>
        </a:p>
      </dgm:t>
    </dgm:pt>
    <dgm:pt modelId="{917D4BEF-9EE6-41E0-8739-1C92B16FAB58}" cxnId="{F4F7DC2D-434F-4329-905B-08B23918D154}" type="parTrans">
      <dgm:prSet/>
      <dgm:spPr/>
      <dgm:t>
        <a:bodyPr/>
        <a:lstStyle/>
        <a:p>
          <a:endParaRPr lang="zh-CN" altLang="en-US"/>
        </a:p>
      </dgm:t>
    </dgm:pt>
    <dgm:pt modelId="{B3296D9B-2BD8-41BA-8018-CBDC44A91108}" cxnId="{F4F7DC2D-434F-4329-905B-08B23918D154}" type="sibTrans">
      <dgm:prSet/>
      <dgm:spPr/>
      <dgm:t>
        <a:bodyPr/>
        <a:lstStyle/>
        <a:p>
          <a:endParaRPr lang="zh-CN" altLang="en-US"/>
        </a:p>
      </dgm:t>
    </dgm:pt>
    <dgm:pt modelId="{F3FD0474-E8A0-4903-BECA-127D21496991}">
      <dgm:prSet phldrT="[文本]" custT="1"/>
      <dgm:spPr/>
      <dgm:t>
        <a:bodyPr/>
        <a:lstStyle/>
        <a:p>
          <a:r>
            <a:rPr lang="en-US" altLang="zh-CN" sz="2400" b="1" dirty="0" smtClean="0">
              <a:effectLst>
                <a:outerShdw blurRad="38100" dist="38100" dir="2700000" algn="tl">
                  <a:srgbClr val="000000">
                    <a:alpha val="43137"/>
                  </a:srgbClr>
                </a:outerShdw>
              </a:effectLst>
            </a:rPr>
            <a:t>3</a:t>
          </a:r>
          <a:endParaRPr lang="zh-CN" altLang="en-US" sz="2400" b="1" dirty="0">
            <a:effectLst>
              <a:outerShdw blurRad="38100" dist="38100" dir="2700000" algn="tl">
                <a:srgbClr val="000000">
                  <a:alpha val="43137"/>
                </a:srgbClr>
              </a:outerShdw>
            </a:effectLst>
          </a:endParaRPr>
        </a:p>
      </dgm:t>
    </dgm:pt>
    <dgm:pt modelId="{67E88FEB-0714-40F1-AC7F-25B7B7807A6D}" cxnId="{2E6B2A6B-B385-4A04-9C10-4F0FAFE76CA0}" type="parTrans">
      <dgm:prSet/>
      <dgm:spPr/>
      <dgm:t>
        <a:bodyPr/>
        <a:lstStyle/>
        <a:p>
          <a:endParaRPr lang="zh-CN" altLang="en-US"/>
        </a:p>
      </dgm:t>
    </dgm:pt>
    <dgm:pt modelId="{8571BA4D-614B-4066-8F7D-955438F690C6}" cxnId="{2E6B2A6B-B385-4A04-9C10-4F0FAFE76CA0}" type="sibTrans">
      <dgm:prSet/>
      <dgm:spPr/>
      <dgm:t>
        <a:bodyPr/>
        <a:lstStyle/>
        <a:p>
          <a:endParaRPr lang="zh-CN" altLang="en-US"/>
        </a:p>
      </dgm:t>
    </dgm:pt>
    <dgm:pt modelId="{DFA6411E-AE95-4166-933E-9BFDD8279DDD}">
      <dgm:prSet phldrT="[文本]" custT="1"/>
      <dgm:spPr/>
      <dgm:t>
        <a:bodyPr/>
        <a:lstStyle/>
        <a:p>
          <a:r>
            <a:rPr lang="zh-CN" altLang="en-US" sz="2200" b="1" dirty="0" smtClean="0">
              <a:effectLst>
                <a:outerShdw blurRad="38100" dist="38100" dir="2700000" algn="tl">
                  <a:srgbClr val="000000">
                    <a:alpha val="43137"/>
                  </a:srgbClr>
                </a:outerShdw>
              </a:effectLst>
            </a:rPr>
            <a:t>当他已经知道并适应计时器的使用时，和他玩一个“</a:t>
          </a:r>
          <a:r>
            <a:rPr lang="zh-CN" altLang="en-US" sz="2200" b="1" dirty="0" smtClean="0">
              <a:solidFill>
                <a:srgbClr val="FF0000"/>
              </a:solidFill>
              <a:effectLst>
                <a:outerShdw blurRad="38100" dist="38100" dir="2700000" algn="tl">
                  <a:srgbClr val="000000">
                    <a:alpha val="43137"/>
                  </a:srgbClr>
                </a:outerShdw>
              </a:effectLst>
            </a:rPr>
            <a:t>打败时钟</a:t>
          </a:r>
          <a:r>
            <a:rPr lang="zh-CN" altLang="en-US" sz="2200" b="1" dirty="0" smtClean="0">
              <a:effectLst>
                <a:outerShdw blurRad="38100" dist="38100" dir="2700000" algn="tl">
                  <a:srgbClr val="000000">
                    <a:alpha val="43137"/>
                  </a:srgbClr>
                </a:outerShdw>
              </a:effectLst>
            </a:rPr>
            <a:t>”的游戏</a:t>
          </a:r>
          <a:endParaRPr lang="zh-CN" altLang="en-US" sz="2200" b="1" dirty="0">
            <a:effectLst>
              <a:outerShdw blurRad="38100" dist="38100" dir="2700000" algn="tl">
                <a:srgbClr val="000000">
                  <a:alpha val="43137"/>
                </a:srgbClr>
              </a:outerShdw>
            </a:effectLst>
          </a:endParaRPr>
        </a:p>
      </dgm:t>
    </dgm:pt>
    <dgm:pt modelId="{4CA3CEF8-420D-4BED-B5CC-F916A89AB974}" cxnId="{1496D6E4-0856-4C7A-BFEB-62DF75E5DA38}" type="parTrans">
      <dgm:prSet/>
      <dgm:spPr/>
      <dgm:t>
        <a:bodyPr/>
        <a:lstStyle/>
        <a:p>
          <a:endParaRPr lang="zh-CN" altLang="en-US"/>
        </a:p>
      </dgm:t>
    </dgm:pt>
    <dgm:pt modelId="{EA14B55C-8FF6-4EA4-85B6-845EDAE66536}" cxnId="{1496D6E4-0856-4C7A-BFEB-62DF75E5DA38}" type="sibTrans">
      <dgm:prSet/>
      <dgm:spPr/>
      <dgm:t>
        <a:bodyPr/>
        <a:lstStyle/>
        <a:p>
          <a:endParaRPr lang="zh-CN" altLang="en-US"/>
        </a:p>
      </dgm:t>
    </dgm:pt>
    <dgm:pt modelId="{87A593D0-AE84-4267-9C58-DAFF852078DF}">
      <dgm:prSet phldrT="[文本]" custT="1"/>
      <dgm:spPr/>
      <dgm:t>
        <a:bodyPr/>
        <a:lstStyle/>
        <a:p>
          <a:r>
            <a:rPr lang="en-US" altLang="zh-CN" sz="2400" b="1" dirty="0" smtClean="0">
              <a:effectLst>
                <a:outerShdw blurRad="38100" dist="38100" dir="2700000" algn="tl">
                  <a:srgbClr val="000000">
                    <a:alpha val="43137"/>
                  </a:srgbClr>
                </a:outerShdw>
              </a:effectLst>
            </a:rPr>
            <a:t>4</a:t>
          </a:r>
          <a:endParaRPr lang="zh-CN" altLang="en-US" sz="2400" b="1" dirty="0">
            <a:effectLst>
              <a:outerShdw blurRad="38100" dist="38100" dir="2700000" algn="tl">
                <a:srgbClr val="000000">
                  <a:alpha val="43137"/>
                </a:srgbClr>
              </a:outerShdw>
            </a:effectLst>
          </a:endParaRPr>
        </a:p>
      </dgm:t>
    </dgm:pt>
    <dgm:pt modelId="{E6D13105-4315-4758-9310-AFF396AB0496}" cxnId="{AC60C4A3-E4E9-4F50-97A6-3FDB98209027}" type="parTrans">
      <dgm:prSet/>
      <dgm:spPr/>
      <dgm:t>
        <a:bodyPr/>
        <a:lstStyle/>
        <a:p>
          <a:endParaRPr lang="zh-CN" altLang="en-US"/>
        </a:p>
      </dgm:t>
    </dgm:pt>
    <dgm:pt modelId="{4A80B0BF-6D2D-46D7-86F8-E1A20293658A}" cxnId="{AC60C4A3-E4E9-4F50-97A6-3FDB98209027}" type="sibTrans">
      <dgm:prSet/>
      <dgm:spPr/>
      <dgm:t>
        <a:bodyPr/>
        <a:lstStyle/>
        <a:p>
          <a:endParaRPr lang="zh-CN" altLang="en-US"/>
        </a:p>
      </dgm:t>
    </dgm:pt>
    <dgm:pt modelId="{3B030130-AF45-416A-99B0-01597E0480AB}">
      <dgm:prSet phldrT="[文本]" custT="1"/>
      <dgm:spPr/>
      <dgm:t>
        <a:bodyPr/>
        <a:lstStyle/>
        <a:p>
          <a:r>
            <a:rPr lang="zh-CN" altLang="en-US" sz="2400" b="1" dirty="0" smtClean="0">
              <a:effectLst>
                <a:outerShdw blurRad="38100" dist="38100" dir="2700000" algn="tl">
                  <a:srgbClr val="000000">
                    <a:alpha val="43137"/>
                  </a:srgbClr>
                </a:outerShdw>
              </a:effectLst>
            </a:rPr>
            <a:t>挑战儿童在计时器铃声响之前完成某项任务，并逐渐延长设置时间</a:t>
          </a:r>
          <a:endParaRPr lang="zh-CN" altLang="en-US" sz="2400" b="1" dirty="0">
            <a:effectLst>
              <a:outerShdw blurRad="38100" dist="38100" dir="2700000" algn="tl">
                <a:srgbClr val="000000">
                  <a:alpha val="43137"/>
                </a:srgbClr>
              </a:outerShdw>
            </a:effectLst>
          </a:endParaRPr>
        </a:p>
      </dgm:t>
    </dgm:pt>
    <dgm:pt modelId="{67C5E6D0-9E2B-41FD-A654-83214066D5A8}" cxnId="{14A42905-474E-49DA-84F3-19C52928725A}" type="sibTrans">
      <dgm:prSet/>
      <dgm:spPr/>
      <dgm:t>
        <a:bodyPr/>
        <a:lstStyle/>
        <a:p>
          <a:endParaRPr lang="zh-CN" altLang="en-US"/>
        </a:p>
      </dgm:t>
    </dgm:pt>
    <dgm:pt modelId="{1B03BE90-FA2F-41CE-B626-5EFAF8BC308E}" cxnId="{14A42905-474E-49DA-84F3-19C52928725A}" type="parTrans">
      <dgm:prSet/>
      <dgm:spPr/>
      <dgm:t>
        <a:bodyPr/>
        <a:lstStyle/>
        <a:p>
          <a:endParaRPr lang="zh-CN" altLang="en-US"/>
        </a:p>
      </dgm:t>
    </dgm:pt>
    <dgm:pt modelId="{13F7491B-C371-4EDD-A80A-429EF950E1D2}" type="pres">
      <dgm:prSet presAssocID="{ECB9B9F0-0774-4540-A9A4-A22CE46D1224}" presName="Name0" presStyleCnt="0">
        <dgm:presLayoutVars>
          <dgm:chMax val="5"/>
          <dgm:chPref val="5"/>
          <dgm:dir/>
          <dgm:animLvl val="lvl"/>
        </dgm:presLayoutVars>
      </dgm:prSet>
      <dgm:spPr/>
      <dgm:t>
        <a:bodyPr/>
        <a:lstStyle/>
        <a:p>
          <a:endParaRPr lang="zh-CN" altLang="en-US"/>
        </a:p>
      </dgm:t>
    </dgm:pt>
    <dgm:pt modelId="{534D3452-EC4B-4AFC-B346-5CBB4A32630D}" type="pres">
      <dgm:prSet presAssocID="{261314C9-D15F-40D6-BA38-72D1C5C7871A}" presName="parentText1" presStyleLbl="node1" presStyleIdx="0" presStyleCnt="4">
        <dgm:presLayoutVars>
          <dgm:chMax/>
          <dgm:chPref val="3"/>
          <dgm:bulletEnabled val="1"/>
        </dgm:presLayoutVars>
      </dgm:prSet>
      <dgm:spPr/>
      <dgm:t>
        <a:bodyPr/>
        <a:lstStyle/>
        <a:p>
          <a:endParaRPr lang="zh-CN" altLang="en-US"/>
        </a:p>
      </dgm:t>
    </dgm:pt>
    <dgm:pt modelId="{70FFC5F3-BF3D-4A25-BBF9-FA103B3C9823}" type="pres">
      <dgm:prSet presAssocID="{261314C9-D15F-40D6-BA38-72D1C5C7871A}" presName="childText1" presStyleLbl="solidAlignAcc1" presStyleIdx="0" presStyleCnt="4">
        <dgm:presLayoutVars>
          <dgm:chMax val="0"/>
          <dgm:chPref val="0"/>
          <dgm:bulletEnabled val="1"/>
        </dgm:presLayoutVars>
      </dgm:prSet>
      <dgm:spPr/>
      <dgm:t>
        <a:bodyPr/>
        <a:lstStyle/>
        <a:p>
          <a:endParaRPr lang="zh-CN" altLang="en-US"/>
        </a:p>
      </dgm:t>
    </dgm:pt>
    <dgm:pt modelId="{2172A75A-4E16-443E-89EE-EDB334953007}" type="pres">
      <dgm:prSet presAssocID="{BC857809-7E83-4BCB-A93C-D0C43DEEA98A}" presName="parentText2" presStyleLbl="node1" presStyleIdx="1" presStyleCnt="4">
        <dgm:presLayoutVars>
          <dgm:chMax/>
          <dgm:chPref val="3"/>
          <dgm:bulletEnabled val="1"/>
        </dgm:presLayoutVars>
      </dgm:prSet>
      <dgm:spPr/>
      <dgm:t>
        <a:bodyPr/>
        <a:lstStyle/>
        <a:p>
          <a:endParaRPr lang="zh-CN" altLang="en-US"/>
        </a:p>
      </dgm:t>
    </dgm:pt>
    <dgm:pt modelId="{407FFAB0-40D1-4DD5-B65F-53DE7114D843}" type="pres">
      <dgm:prSet presAssocID="{BC857809-7E83-4BCB-A93C-D0C43DEEA98A}" presName="childText2" presStyleLbl="solidAlignAcc1" presStyleIdx="1" presStyleCnt="4">
        <dgm:presLayoutVars>
          <dgm:chMax val="0"/>
          <dgm:chPref val="0"/>
          <dgm:bulletEnabled val="1"/>
        </dgm:presLayoutVars>
      </dgm:prSet>
      <dgm:spPr/>
      <dgm:t>
        <a:bodyPr/>
        <a:lstStyle/>
        <a:p>
          <a:endParaRPr lang="zh-CN" altLang="en-US"/>
        </a:p>
      </dgm:t>
    </dgm:pt>
    <dgm:pt modelId="{1F2300E8-A4A1-4752-9A92-60D8087918E1}" type="pres">
      <dgm:prSet presAssocID="{F3FD0474-E8A0-4903-BECA-127D21496991}" presName="parentText3" presStyleLbl="node1" presStyleIdx="2" presStyleCnt="4">
        <dgm:presLayoutVars>
          <dgm:chMax/>
          <dgm:chPref val="3"/>
          <dgm:bulletEnabled val="1"/>
        </dgm:presLayoutVars>
      </dgm:prSet>
      <dgm:spPr/>
      <dgm:t>
        <a:bodyPr/>
        <a:lstStyle/>
        <a:p>
          <a:endParaRPr lang="zh-CN" altLang="en-US"/>
        </a:p>
      </dgm:t>
    </dgm:pt>
    <dgm:pt modelId="{C3033452-3A69-4433-B5EB-5A29327D7F9C}" type="pres">
      <dgm:prSet presAssocID="{F3FD0474-E8A0-4903-BECA-127D21496991}" presName="childText3" presStyleLbl="solidAlignAcc1" presStyleIdx="2" presStyleCnt="4">
        <dgm:presLayoutVars>
          <dgm:chMax val="0"/>
          <dgm:chPref val="0"/>
          <dgm:bulletEnabled val="1"/>
        </dgm:presLayoutVars>
      </dgm:prSet>
      <dgm:spPr/>
      <dgm:t>
        <a:bodyPr/>
        <a:lstStyle/>
        <a:p>
          <a:endParaRPr lang="zh-CN" altLang="en-US"/>
        </a:p>
      </dgm:t>
    </dgm:pt>
    <dgm:pt modelId="{6A5F83BD-0CF1-4E13-AC5C-676CD9A618FC}" type="pres">
      <dgm:prSet presAssocID="{87A593D0-AE84-4267-9C58-DAFF852078DF}" presName="parentText4" presStyleLbl="node1" presStyleIdx="3" presStyleCnt="4">
        <dgm:presLayoutVars>
          <dgm:chMax/>
          <dgm:chPref val="3"/>
          <dgm:bulletEnabled val="1"/>
        </dgm:presLayoutVars>
      </dgm:prSet>
      <dgm:spPr/>
      <dgm:t>
        <a:bodyPr/>
        <a:lstStyle/>
        <a:p>
          <a:endParaRPr lang="zh-CN" altLang="en-US"/>
        </a:p>
      </dgm:t>
    </dgm:pt>
    <dgm:pt modelId="{4BD14314-4AD4-4822-ACC3-D35783FB6090}" type="pres">
      <dgm:prSet presAssocID="{87A593D0-AE84-4267-9C58-DAFF852078DF}" presName="childText4" presStyleLbl="solidAlignAcc1" presStyleIdx="3" presStyleCnt="4">
        <dgm:presLayoutVars>
          <dgm:chMax val="0"/>
          <dgm:chPref val="0"/>
          <dgm:bulletEnabled val="1"/>
        </dgm:presLayoutVars>
      </dgm:prSet>
      <dgm:spPr/>
      <dgm:t>
        <a:bodyPr/>
        <a:lstStyle/>
        <a:p>
          <a:endParaRPr lang="zh-CN" altLang="en-US"/>
        </a:p>
      </dgm:t>
    </dgm:pt>
  </dgm:ptLst>
  <dgm:cxnLst>
    <dgm:cxn modelId="{DC847EF5-02E2-4C85-ADAB-8135220E8310}" type="presOf" srcId="{DFA6411E-AE95-4166-933E-9BFDD8279DDD}" destId="{C3033452-3A69-4433-B5EB-5A29327D7F9C}" srcOrd="0" destOrd="0" presId="urn:microsoft.com/office/officeart/2009/3/layout/IncreasingArrowsProcess"/>
    <dgm:cxn modelId="{4B937EE6-8ABF-4054-A6A5-A5B7F596645A}" type="presOf" srcId="{261314C9-D15F-40D6-BA38-72D1C5C7871A}" destId="{534D3452-EC4B-4AFC-B346-5CBB4A32630D}" srcOrd="0" destOrd="0" presId="urn:microsoft.com/office/officeart/2009/3/layout/IncreasingArrowsProcess"/>
    <dgm:cxn modelId="{BEF72DC9-8DC0-4DCA-A8F4-49667AA57254}" type="presOf" srcId="{87A593D0-AE84-4267-9C58-DAFF852078DF}" destId="{6A5F83BD-0CF1-4E13-AC5C-676CD9A618FC}" srcOrd="0" destOrd="0" presId="urn:microsoft.com/office/officeart/2009/3/layout/IncreasingArrowsProcess"/>
    <dgm:cxn modelId="{EA000A64-D05B-4827-8E74-DF42A5C7C6F8}" srcId="{ECB9B9F0-0774-4540-A9A4-A22CE46D1224}" destId="{261314C9-D15F-40D6-BA38-72D1C5C7871A}" srcOrd="0" destOrd="0" parTransId="{D10C6F6B-5DDD-4E4F-8295-96F2FAF21D28}" sibTransId="{E65BCD9D-30BD-43F8-9E32-D2663869BB6E}"/>
    <dgm:cxn modelId="{F4F7DC2D-434F-4329-905B-08B23918D154}" srcId="{BC857809-7E83-4BCB-A93C-D0C43DEEA98A}" destId="{D83582A2-B6EC-4FE4-A88C-22AF3C1F814B}" srcOrd="0" destOrd="0" parTransId="{917D4BEF-9EE6-41E0-8739-1C92B16FAB58}" sibTransId="{B3296D9B-2BD8-41BA-8018-CBDC44A91108}"/>
    <dgm:cxn modelId="{DA2FF485-7B36-4103-8BE3-6D92B1565CC5}" type="presOf" srcId="{3B030130-AF45-416A-99B0-01597E0480AB}" destId="{4BD14314-4AD4-4822-ACC3-D35783FB6090}" srcOrd="0" destOrd="0" presId="urn:microsoft.com/office/officeart/2009/3/layout/IncreasingArrowsProcess"/>
    <dgm:cxn modelId="{1496D6E4-0856-4C7A-BFEB-62DF75E5DA38}" srcId="{F3FD0474-E8A0-4903-BECA-127D21496991}" destId="{DFA6411E-AE95-4166-933E-9BFDD8279DDD}" srcOrd="0" destOrd="0" parTransId="{4CA3CEF8-420D-4BED-B5CC-F916A89AB974}" sibTransId="{EA14B55C-8FF6-4EA4-85B6-845EDAE66536}"/>
    <dgm:cxn modelId="{AC60C4A3-E4E9-4F50-97A6-3FDB98209027}" srcId="{ECB9B9F0-0774-4540-A9A4-A22CE46D1224}" destId="{87A593D0-AE84-4267-9C58-DAFF852078DF}" srcOrd="3" destOrd="0" parTransId="{E6D13105-4315-4758-9310-AFF396AB0496}" sibTransId="{4A80B0BF-6D2D-46D7-86F8-E1A20293658A}"/>
    <dgm:cxn modelId="{89C7E6E6-1BDB-48CB-B77F-AC3EDFA77663}" type="presOf" srcId="{ECB9B9F0-0774-4540-A9A4-A22CE46D1224}" destId="{13F7491B-C371-4EDD-A80A-429EF950E1D2}" srcOrd="0" destOrd="0" presId="urn:microsoft.com/office/officeart/2009/3/layout/IncreasingArrowsProcess"/>
    <dgm:cxn modelId="{ED836F4C-BE52-489F-B97D-EC8C41DF85D9}" type="presOf" srcId="{F3FD0474-E8A0-4903-BECA-127D21496991}" destId="{1F2300E8-A4A1-4752-9A92-60D8087918E1}" srcOrd="0" destOrd="0" presId="urn:microsoft.com/office/officeart/2009/3/layout/IncreasingArrowsProcess"/>
    <dgm:cxn modelId="{14A42905-474E-49DA-84F3-19C52928725A}" srcId="{87A593D0-AE84-4267-9C58-DAFF852078DF}" destId="{3B030130-AF45-416A-99B0-01597E0480AB}" srcOrd="0" destOrd="0" parTransId="{1B03BE90-FA2F-41CE-B626-5EFAF8BC308E}" sibTransId="{67C5E6D0-9E2B-41FD-A654-83214066D5A8}"/>
    <dgm:cxn modelId="{5EFBEC26-8EFA-4F7C-8083-CEAF8AB29FA8}" srcId="{261314C9-D15F-40D6-BA38-72D1C5C7871A}" destId="{09711F81-9DC8-4D37-84B3-FB45F4BA32E2}" srcOrd="0" destOrd="0" parTransId="{06FE61F6-6DFA-4492-BE01-B109BD5DD1FF}" sibTransId="{3DA43B96-D7C5-4EB8-81A9-8198BB6C0F37}"/>
    <dgm:cxn modelId="{DF2DFCAA-C2D1-4E70-9841-DD8369060408}" type="presOf" srcId="{09711F81-9DC8-4D37-84B3-FB45F4BA32E2}" destId="{70FFC5F3-BF3D-4A25-BBF9-FA103B3C9823}" srcOrd="0" destOrd="0" presId="urn:microsoft.com/office/officeart/2009/3/layout/IncreasingArrowsProcess"/>
    <dgm:cxn modelId="{3029D554-5800-4C81-B05C-E7DCC67E1FB6}" srcId="{ECB9B9F0-0774-4540-A9A4-A22CE46D1224}" destId="{BC857809-7E83-4BCB-A93C-D0C43DEEA98A}" srcOrd="1" destOrd="0" parTransId="{57254D6E-1AE9-4B13-8819-CF03F442325B}" sibTransId="{2A95F54C-65E6-4EDF-AB68-EAB055688418}"/>
    <dgm:cxn modelId="{3F46609B-96B9-4247-A0FA-31BFB4E9B7FC}" type="presOf" srcId="{BC857809-7E83-4BCB-A93C-D0C43DEEA98A}" destId="{2172A75A-4E16-443E-89EE-EDB334953007}" srcOrd="0" destOrd="0" presId="urn:microsoft.com/office/officeart/2009/3/layout/IncreasingArrowsProcess"/>
    <dgm:cxn modelId="{2E6B2A6B-B385-4A04-9C10-4F0FAFE76CA0}" srcId="{ECB9B9F0-0774-4540-A9A4-A22CE46D1224}" destId="{F3FD0474-E8A0-4903-BECA-127D21496991}" srcOrd="2" destOrd="0" parTransId="{67E88FEB-0714-40F1-AC7F-25B7B7807A6D}" sibTransId="{8571BA4D-614B-4066-8F7D-955438F690C6}"/>
    <dgm:cxn modelId="{DC5CB1C5-1ABE-4D44-A513-4984CE746F5E}" type="presOf" srcId="{D83582A2-B6EC-4FE4-A88C-22AF3C1F814B}" destId="{407FFAB0-40D1-4DD5-B65F-53DE7114D843}" srcOrd="0" destOrd="0" presId="urn:microsoft.com/office/officeart/2009/3/layout/IncreasingArrowsProcess"/>
    <dgm:cxn modelId="{89FE8A74-B998-4806-90C2-0975088BDE88}" type="presParOf" srcId="{13F7491B-C371-4EDD-A80A-429EF950E1D2}" destId="{534D3452-EC4B-4AFC-B346-5CBB4A32630D}" srcOrd="0" destOrd="0" presId="urn:microsoft.com/office/officeart/2009/3/layout/IncreasingArrowsProcess"/>
    <dgm:cxn modelId="{E87EDB07-094E-4E1A-8BCF-91DEA815FA53}" type="presParOf" srcId="{13F7491B-C371-4EDD-A80A-429EF950E1D2}" destId="{70FFC5F3-BF3D-4A25-BBF9-FA103B3C9823}" srcOrd="1" destOrd="0" presId="urn:microsoft.com/office/officeart/2009/3/layout/IncreasingArrowsProcess"/>
    <dgm:cxn modelId="{85F920EB-D523-429D-B77E-C76E041A233D}" type="presParOf" srcId="{13F7491B-C371-4EDD-A80A-429EF950E1D2}" destId="{2172A75A-4E16-443E-89EE-EDB334953007}" srcOrd="2" destOrd="0" presId="urn:microsoft.com/office/officeart/2009/3/layout/IncreasingArrowsProcess"/>
    <dgm:cxn modelId="{0CAC6E4C-1137-4D83-B0E2-3F4FA99A75B5}" type="presParOf" srcId="{13F7491B-C371-4EDD-A80A-429EF950E1D2}" destId="{407FFAB0-40D1-4DD5-B65F-53DE7114D843}" srcOrd="3" destOrd="0" presId="urn:microsoft.com/office/officeart/2009/3/layout/IncreasingArrowsProcess"/>
    <dgm:cxn modelId="{804802EF-C06F-4D10-8991-65336A9F93EA}" type="presParOf" srcId="{13F7491B-C371-4EDD-A80A-429EF950E1D2}" destId="{1F2300E8-A4A1-4752-9A92-60D8087918E1}" srcOrd="4" destOrd="0" presId="urn:microsoft.com/office/officeart/2009/3/layout/IncreasingArrowsProcess"/>
    <dgm:cxn modelId="{273D16B1-7395-4F69-BB2A-413DE55A30B7}" type="presParOf" srcId="{13F7491B-C371-4EDD-A80A-429EF950E1D2}" destId="{C3033452-3A69-4433-B5EB-5A29327D7F9C}" srcOrd="5" destOrd="0" presId="urn:microsoft.com/office/officeart/2009/3/layout/IncreasingArrowsProcess"/>
    <dgm:cxn modelId="{F97C6419-BC46-4234-850B-75AEAAFA1050}" type="presParOf" srcId="{13F7491B-C371-4EDD-A80A-429EF950E1D2}" destId="{6A5F83BD-0CF1-4E13-AC5C-676CD9A618FC}" srcOrd="6" destOrd="0" presId="urn:microsoft.com/office/officeart/2009/3/layout/IncreasingArrowsProcess"/>
    <dgm:cxn modelId="{717E49D0-1446-4AF0-927C-AF07C220E080}" type="presParOf" srcId="{13F7491B-C371-4EDD-A80A-429EF950E1D2}" destId="{4BD14314-4AD4-4822-ACC3-D35783FB6090}" srcOrd="7" destOrd="0" presId="urn:microsoft.com/office/officeart/2009/3/layout/IncreasingArrows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5747602-EFE2-4F7F-8D40-CD53447EB784}" type="doc">
      <dgm:prSet loTypeId="urn:microsoft.com/office/officeart/2008/layout/AscendingPictureAccentProcess" loCatId="process" qsTypeId="urn:microsoft.com/office/officeart/2005/8/quickstyle/3d9" qsCatId="3D" csTypeId="urn:microsoft.com/office/officeart/2005/8/colors/accent1_1" csCatId="accent1" phldr="1"/>
      <dgm:spPr/>
      <dgm:t>
        <a:bodyPr/>
        <a:lstStyle/>
        <a:p>
          <a:endParaRPr lang="zh-CN" altLang="en-US"/>
        </a:p>
      </dgm:t>
    </dgm:pt>
    <dgm:pt modelId="{6AD52D87-A0EA-43E0-9A0A-3D59339CB074}">
      <dgm:prSet phldrT="[文本]" custT="1"/>
      <dgm:spPr/>
      <dgm:t>
        <a:bodyPr/>
        <a:lstStyle/>
        <a:p>
          <a:r>
            <a:rPr kumimoji="0" lang="zh-CN" altLang="en-US" sz="2000" b="1" smtClean="0">
              <a:latin typeface="宋体" panose="02010600030101010101" pitchFamily="2" charset="-122"/>
            </a:rPr>
            <a:t>让孩子认识到挑战性行为的后果</a:t>
          </a:r>
          <a:endParaRPr lang="zh-CN" altLang="en-US" sz="2000" dirty="0"/>
        </a:p>
      </dgm:t>
    </dgm:pt>
    <dgm:pt modelId="{616D3684-8F5C-4433-AEB3-56CA37427E5F}" cxnId="{69042AE3-D67B-4BDD-AB78-C7D1BDB39F85}" type="parTrans">
      <dgm:prSet/>
      <dgm:spPr/>
      <dgm:t>
        <a:bodyPr/>
        <a:lstStyle/>
        <a:p>
          <a:endParaRPr lang="zh-CN" altLang="en-US"/>
        </a:p>
      </dgm:t>
    </dgm:pt>
    <dgm:pt modelId="{31DE0341-A35F-4813-9DE2-62B4D9174041}" cxnId="{69042AE3-D67B-4BDD-AB78-C7D1BDB39F85}" type="sibTrans">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7000" r="-7000"/>
          </a:stretch>
        </a:blipFill>
      </dgm:spPr>
      <dgm:t>
        <a:bodyPr/>
        <a:lstStyle/>
        <a:p>
          <a:endParaRPr lang="zh-CN" altLang="en-US"/>
        </a:p>
      </dgm:t>
    </dgm:pt>
    <dgm:pt modelId="{E0BC4258-1A64-469C-93D8-667AE2F6BB11}">
      <dgm:prSet phldrT="[文本]" custT="1"/>
      <dgm:spPr/>
      <dgm:t>
        <a:bodyPr/>
        <a:lstStyle/>
        <a:p>
          <a:r>
            <a:rPr kumimoji="0" lang="zh-CN" altLang="en-US" sz="2000" b="1" dirty="0" smtClean="0">
              <a:latin typeface="宋体" panose="02010600030101010101" pitchFamily="2" charset="-122"/>
            </a:rPr>
            <a:t>让孩子有机会观察其他孩子的适宜性行为</a:t>
          </a:r>
          <a:endParaRPr lang="zh-CN" altLang="en-US" sz="2000" dirty="0"/>
        </a:p>
      </dgm:t>
    </dgm:pt>
    <dgm:pt modelId="{447290F8-69DE-4C4C-BE86-702900DE86E0}" cxnId="{F495EFAD-9ECB-46F2-935D-4282D15D6A34}" type="parTrans">
      <dgm:prSet/>
      <dgm:spPr/>
      <dgm:t>
        <a:bodyPr/>
        <a:lstStyle/>
        <a:p>
          <a:endParaRPr lang="zh-CN" altLang="en-US"/>
        </a:p>
      </dgm:t>
    </dgm:pt>
    <dgm:pt modelId="{20727462-F61D-4D21-9B66-EAAF615DA2EE}" cxnId="{F495EFAD-9ECB-46F2-935D-4282D15D6A34}" type="sibTrans">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5000" r="-5000"/>
          </a:stretch>
        </a:blipFill>
      </dgm:spPr>
      <dgm:t>
        <a:bodyPr/>
        <a:lstStyle/>
        <a:p>
          <a:endParaRPr lang="zh-CN" altLang="en-US"/>
        </a:p>
      </dgm:t>
    </dgm:pt>
    <dgm:pt modelId="{602C33D4-C4BA-40EE-859B-3F61CA6F40EE}" type="pres">
      <dgm:prSet presAssocID="{95747602-EFE2-4F7F-8D40-CD53447EB784}" presName="Name0" presStyleCnt="0">
        <dgm:presLayoutVars>
          <dgm:chMax val="7"/>
          <dgm:chPref val="7"/>
          <dgm:dir/>
        </dgm:presLayoutVars>
      </dgm:prSet>
      <dgm:spPr/>
      <dgm:t>
        <a:bodyPr/>
        <a:lstStyle/>
        <a:p>
          <a:endParaRPr lang="zh-CN" altLang="en-US"/>
        </a:p>
      </dgm:t>
    </dgm:pt>
    <dgm:pt modelId="{2AE043D3-F6D9-497C-85F9-85DC74D5011E}" type="pres">
      <dgm:prSet presAssocID="{95747602-EFE2-4F7F-8D40-CD53447EB784}" presName="dot1" presStyleLbl="alignNode1" presStyleIdx="0" presStyleCnt="10"/>
      <dgm:spPr/>
    </dgm:pt>
    <dgm:pt modelId="{C775B350-6801-4AFC-BEC8-045C0AA99EB6}" type="pres">
      <dgm:prSet presAssocID="{95747602-EFE2-4F7F-8D40-CD53447EB784}" presName="dot2" presStyleLbl="alignNode1" presStyleIdx="1" presStyleCnt="10"/>
      <dgm:spPr/>
    </dgm:pt>
    <dgm:pt modelId="{14BB9B0D-29CB-4FFA-97E8-0A30A301E37A}" type="pres">
      <dgm:prSet presAssocID="{95747602-EFE2-4F7F-8D40-CD53447EB784}" presName="dot3" presStyleLbl="alignNode1" presStyleIdx="2" presStyleCnt="10"/>
      <dgm:spPr/>
    </dgm:pt>
    <dgm:pt modelId="{59186E24-C169-48C2-833D-5663ADFB9248}" type="pres">
      <dgm:prSet presAssocID="{95747602-EFE2-4F7F-8D40-CD53447EB784}" presName="dotArrow1" presStyleLbl="alignNode1" presStyleIdx="3" presStyleCnt="10"/>
      <dgm:spPr/>
    </dgm:pt>
    <dgm:pt modelId="{F09D427C-C84B-4696-AB34-5321CE852AEC}" type="pres">
      <dgm:prSet presAssocID="{95747602-EFE2-4F7F-8D40-CD53447EB784}" presName="dotArrow2" presStyleLbl="alignNode1" presStyleIdx="4" presStyleCnt="10"/>
      <dgm:spPr/>
    </dgm:pt>
    <dgm:pt modelId="{B3D4B8B7-9839-4CCF-A6E1-A0E39C825C63}" type="pres">
      <dgm:prSet presAssocID="{95747602-EFE2-4F7F-8D40-CD53447EB784}" presName="dotArrow3" presStyleLbl="alignNode1" presStyleIdx="5" presStyleCnt="10"/>
      <dgm:spPr/>
    </dgm:pt>
    <dgm:pt modelId="{CDF97625-A64C-4017-845A-BC87A5D7196D}" type="pres">
      <dgm:prSet presAssocID="{95747602-EFE2-4F7F-8D40-CD53447EB784}" presName="dotArrow4" presStyleLbl="alignNode1" presStyleIdx="6" presStyleCnt="10"/>
      <dgm:spPr/>
    </dgm:pt>
    <dgm:pt modelId="{A43FCA5A-A8A9-4D65-9689-9EA0B226AC2C}" type="pres">
      <dgm:prSet presAssocID="{95747602-EFE2-4F7F-8D40-CD53447EB784}" presName="dotArrow5" presStyleLbl="alignNode1" presStyleIdx="7" presStyleCnt="10"/>
      <dgm:spPr/>
    </dgm:pt>
    <dgm:pt modelId="{7C54A35B-CEBC-4C12-8B05-5D5AF9737BFD}" type="pres">
      <dgm:prSet presAssocID="{95747602-EFE2-4F7F-8D40-CD53447EB784}" presName="dotArrow6" presStyleLbl="alignNode1" presStyleIdx="8" presStyleCnt="10"/>
      <dgm:spPr/>
    </dgm:pt>
    <dgm:pt modelId="{914631DC-18A7-4539-84DE-28F40B37A969}" type="pres">
      <dgm:prSet presAssocID="{95747602-EFE2-4F7F-8D40-CD53447EB784}" presName="dotArrow7" presStyleLbl="alignNode1" presStyleIdx="9" presStyleCnt="10"/>
      <dgm:spPr/>
    </dgm:pt>
    <dgm:pt modelId="{7F21F0B1-A5FC-48B7-BEBB-CD41E5B93E02}" type="pres">
      <dgm:prSet presAssocID="{6AD52D87-A0EA-43E0-9A0A-3D59339CB074}" presName="parTx1" presStyleLbl="node1" presStyleIdx="0" presStyleCnt="2"/>
      <dgm:spPr/>
      <dgm:t>
        <a:bodyPr/>
        <a:lstStyle/>
        <a:p>
          <a:endParaRPr lang="zh-CN" altLang="en-US"/>
        </a:p>
      </dgm:t>
    </dgm:pt>
    <dgm:pt modelId="{5FBD0C74-FBFE-4DE0-B3B2-4377B029D3C1}" type="pres">
      <dgm:prSet presAssocID="{31DE0341-A35F-4813-9DE2-62B4D9174041}" presName="picture1" presStyleCnt="0"/>
      <dgm:spPr/>
    </dgm:pt>
    <dgm:pt modelId="{51E64D79-D693-438B-AA0B-1AEA592E01CB}" type="pres">
      <dgm:prSet presAssocID="{31DE0341-A35F-4813-9DE2-62B4D9174041}" presName="imageRepeatNode" presStyleLbl="fgImgPlace1" presStyleIdx="0" presStyleCnt="2"/>
      <dgm:spPr/>
      <dgm:t>
        <a:bodyPr/>
        <a:lstStyle/>
        <a:p>
          <a:endParaRPr lang="zh-CN" altLang="en-US"/>
        </a:p>
      </dgm:t>
    </dgm:pt>
    <dgm:pt modelId="{8E6F1ED9-338E-4D76-8518-613456A57929}" type="pres">
      <dgm:prSet presAssocID="{E0BC4258-1A64-469C-93D8-667AE2F6BB11}" presName="parTx2" presStyleLbl="node1" presStyleIdx="1" presStyleCnt="2"/>
      <dgm:spPr/>
      <dgm:t>
        <a:bodyPr/>
        <a:lstStyle/>
        <a:p>
          <a:endParaRPr lang="zh-CN" altLang="en-US"/>
        </a:p>
      </dgm:t>
    </dgm:pt>
    <dgm:pt modelId="{ACA6D00A-4314-4A33-80F5-F72428CF06D3}" type="pres">
      <dgm:prSet presAssocID="{20727462-F61D-4D21-9B66-EAAF615DA2EE}" presName="picture2" presStyleCnt="0"/>
      <dgm:spPr/>
    </dgm:pt>
    <dgm:pt modelId="{C18EC36F-565F-4F90-9A48-A7E4EB169721}" type="pres">
      <dgm:prSet presAssocID="{20727462-F61D-4D21-9B66-EAAF615DA2EE}" presName="imageRepeatNode" presStyleLbl="fgImgPlace1" presStyleIdx="1" presStyleCnt="2"/>
      <dgm:spPr/>
      <dgm:t>
        <a:bodyPr/>
        <a:lstStyle/>
        <a:p>
          <a:endParaRPr lang="zh-CN" altLang="en-US"/>
        </a:p>
      </dgm:t>
    </dgm:pt>
  </dgm:ptLst>
  <dgm:cxnLst>
    <dgm:cxn modelId="{0F3FACEA-E4DB-4101-BA3B-B58B6AAA5EBC}" type="presOf" srcId="{6AD52D87-A0EA-43E0-9A0A-3D59339CB074}" destId="{7F21F0B1-A5FC-48B7-BEBB-CD41E5B93E02}" srcOrd="0" destOrd="0" presId="urn:microsoft.com/office/officeart/2008/layout/AscendingPictureAccentProcess"/>
    <dgm:cxn modelId="{BE59E3C2-7316-4FB6-8C14-032F3CF2367B}" type="presOf" srcId="{31DE0341-A35F-4813-9DE2-62B4D9174041}" destId="{51E64D79-D693-438B-AA0B-1AEA592E01CB}" srcOrd="0" destOrd="0" presId="urn:microsoft.com/office/officeart/2008/layout/AscendingPictureAccentProcess"/>
    <dgm:cxn modelId="{CAC22DDB-8A72-4AC9-A34C-384DD7FA9420}" type="presOf" srcId="{E0BC4258-1A64-469C-93D8-667AE2F6BB11}" destId="{8E6F1ED9-338E-4D76-8518-613456A57929}" srcOrd="0" destOrd="0" presId="urn:microsoft.com/office/officeart/2008/layout/AscendingPictureAccentProcess"/>
    <dgm:cxn modelId="{69042AE3-D67B-4BDD-AB78-C7D1BDB39F85}" srcId="{95747602-EFE2-4F7F-8D40-CD53447EB784}" destId="{6AD52D87-A0EA-43E0-9A0A-3D59339CB074}" srcOrd="0" destOrd="0" parTransId="{616D3684-8F5C-4433-AEB3-56CA37427E5F}" sibTransId="{31DE0341-A35F-4813-9DE2-62B4D9174041}"/>
    <dgm:cxn modelId="{F495EFAD-9ECB-46F2-935D-4282D15D6A34}" srcId="{95747602-EFE2-4F7F-8D40-CD53447EB784}" destId="{E0BC4258-1A64-469C-93D8-667AE2F6BB11}" srcOrd="1" destOrd="0" parTransId="{447290F8-69DE-4C4C-BE86-702900DE86E0}" sibTransId="{20727462-F61D-4D21-9B66-EAAF615DA2EE}"/>
    <dgm:cxn modelId="{88526717-97E3-4C0A-A448-50A61FC9634B}" type="presOf" srcId="{20727462-F61D-4D21-9B66-EAAF615DA2EE}" destId="{C18EC36F-565F-4F90-9A48-A7E4EB169721}" srcOrd="0" destOrd="0" presId="urn:microsoft.com/office/officeart/2008/layout/AscendingPictureAccentProcess"/>
    <dgm:cxn modelId="{F7BD30A6-9CB0-484B-8EE3-0F7B1DFA1070}" type="presOf" srcId="{95747602-EFE2-4F7F-8D40-CD53447EB784}" destId="{602C33D4-C4BA-40EE-859B-3F61CA6F40EE}" srcOrd="0" destOrd="0" presId="urn:microsoft.com/office/officeart/2008/layout/AscendingPictureAccentProcess"/>
    <dgm:cxn modelId="{4AFA9405-6A8E-4D06-9F5A-69A418D0E898}" type="presParOf" srcId="{602C33D4-C4BA-40EE-859B-3F61CA6F40EE}" destId="{2AE043D3-F6D9-497C-85F9-85DC74D5011E}" srcOrd="0" destOrd="0" presId="urn:microsoft.com/office/officeart/2008/layout/AscendingPictureAccentProcess"/>
    <dgm:cxn modelId="{DA2C7055-DE13-4A9C-94A6-3D107138D3F8}" type="presParOf" srcId="{602C33D4-C4BA-40EE-859B-3F61CA6F40EE}" destId="{C775B350-6801-4AFC-BEC8-045C0AA99EB6}" srcOrd="1" destOrd="0" presId="urn:microsoft.com/office/officeart/2008/layout/AscendingPictureAccentProcess"/>
    <dgm:cxn modelId="{4681B6E2-DE87-4224-88ED-259D3678A1B6}" type="presParOf" srcId="{602C33D4-C4BA-40EE-859B-3F61CA6F40EE}" destId="{14BB9B0D-29CB-4FFA-97E8-0A30A301E37A}" srcOrd="2" destOrd="0" presId="urn:microsoft.com/office/officeart/2008/layout/AscendingPictureAccentProcess"/>
    <dgm:cxn modelId="{64174B96-4AAD-4076-B46B-50C85D1E91B1}" type="presParOf" srcId="{602C33D4-C4BA-40EE-859B-3F61CA6F40EE}" destId="{59186E24-C169-48C2-833D-5663ADFB9248}" srcOrd="3" destOrd="0" presId="urn:microsoft.com/office/officeart/2008/layout/AscendingPictureAccentProcess"/>
    <dgm:cxn modelId="{A16895DA-3342-4802-9BA7-CC05158B8FB9}" type="presParOf" srcId="{602C33D4-C4BA-40EE-859B-3F61CA6F40EE}" destId="{F09D427C-C84B-4696-AB34-5321CE852AEC}" srcOrd="4" destOrd="0" presId="urn:microsoft.com/office/officeart/2008/layout/AscendingPictureAccentProcess"/>
    <dgm:cxn modelId="{0E6CF399-D69A-4FFB-BF81-ED08205F2171}" type="presParOf" srcId="{602C33D4-C4BA-40EE-859B-3F61CA6F40EE}" destId="{B3D4B8B7-9839-4CCF-A6E1-A0E39C825C63}" srcOrd="5" destOrd="0" presId="urn:microsoft.com/office/officeart/2008/layout/AscendingPictureAccentProcess"/>
    <dgm:cxn modelId="{E6B9802E-80B5-4CE0-9BA8-DE9AE73B0834}" type="presParOf" srcId="{602C33D4-C4BA-40EE-859B-3F61CA6F40EE}" destId="{CDF97625-A64C-4017-845A-BC87A5D7196D}" srcOrd="6" destOrd="0" presId="urn:microsoft.com/office/officeart/2008/layout/AscendingPictureAccentProcess"/>
    <dgm:cxn modelId="{0F64F9AA-9244-4E5A-ADD8-6D296D1B9246}" type="presParOf" srcId="{602C33D4-C4BA-40EE-859B-3F61CA6F40EE}" destId="{A43FCA5A-A8A9-4D65-9689-9EA0B226AC2C}" srcOrd="7" destOrd="0" presId="urn:microsoft.com/office/officeart/2008/layout/AscendingPictureAccentProcess"/>
    <dgm:cxn modelId="{E782A3A9-AAC4-453F-A3A7-E51E61CBA84F}" type="presParOf" srcId="{602C33D4-C4BA-40EE-859B-3F61CA6F40EE}" destId="{7C54A35B-CEBC-4C12-8B05-5D5AF9737BFD}" srcOrd="8" destOrd="0" presId="urn:microsoft.com/office/officeart/2008/layout/AscendingPictureAccentProcess"/>
    <dgm:cxn modelId="{0BD57BB2-B3DD-484E-BE7C-A59C6F5B2C25}" type="presParOf" srcId="{602C33D4-C4BA-40EE-859B-3F61CA6F40EE}" destId="{914631DC-18A7-4539-84DE-28F40B37A969}" srcOrd="9" destOrd="0" presId="urn:microsoft.com/office/officeart/2008/layout/AscendingPictureAccentProcess"/>
    <dgm:cxn modelId="{40F4C06E-3E3C-475A-89E9-B40E30E0B799}" type="presParOf" srcId="{602C33D4-C4BA-40EE-859B-3F61CA6F40EE}" destId="{7F21F0B1-A5FC-48B7-BEBB-CD41E5B93E02}" srcOrd="10" destOrd="0" presId="urn:microsoft.com/office/officeart/2008/layout/AscendingPictureAccentProcess"/>
    <dgm:cxn modelId="{2C0D4D66-5ACB-4171-BD9E-CB8F5C62FBD6}" type="presParOf" srcId="{602C33D4-C4BA-40EE-859B-3F61CA6F40EE}" destId="{5FBD0C74-FBFE-4DE0-B3B2-4377B029D3C1}" srcOrd="11" destOrd="0" presId="urn:microsoft.com/office/officeart/2008/layout/AscendingPictureAccentProcess"/>
    <dgm:cxn modelId="{6730D072-E883-4B64-8806-287271A5FB34}" type="presParOf" srcId="{5FBD0C74-FBFE-4DE0-B3B2-4377B029D3C1}" destId="{51E64D79-D693-438B-AA0B-1AEA592E01CB}" srcOrd="0" destOrd="0" presId="urn:microsoft.com/office/officeart/2008/layout/AscendingPictureAccentProcess"/>
    <dgm:cxn modelId="{B056077B-BE7F-44CB-855A-D85B0BCE7C0F}" type="presParOf" srcId="{602C33D4-C4BA-40EE-859B-3F61CA6F40EE}" destId="{8E6F1ED9-338E-4D76-8518-613456A57929}" srcOrd="12" destOrd="0" presId="urn:microsoft.com/office/officeart/2008/layout/AscendingPictureAccentProcess"/>
    <dgm:cxn modelId="{03DC1BFC-391C-49D0-BFEE-9CE7F1988872}" type="presParOf" srcId="{602C33D4-C4BA-40EE-859B-3F61CA6F40EE}" destId="{ACA6D00A-4314-4A33-80F5-F72428CF06D3}" srcOrd="13" destOrd="0" presId="urn:microsoft.com/office/officeart/2008/layout/AscendingPictureAccentProcess"/>
    <dgm:cxn modelId="{2A894AEB-B371-4EDD-A4F6-971C44F84AA3}" type="presParOf" srcId="{ACA6D00A-4314-4A33-80F5-F72428CF06D3}" destId="{C18EC36F-565F-4F90-9A48-A7E4EB169721}" srcOrd="0" destOrd="0" presId="urn:microsoft.com/office/officeart/2008/layout/AscendingPictureAccent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46DF27-EDA9-47D8-AA22-06BAA038117C}">
      <dsp:nvSpPr>
        <dsp:cNvPr id="0" name=""/>
        <dsp:cNvSpPr/>
      </dsp:nvSpPr>
      <dsp:spPr>
        <a:xfrm>
          <a:off x="489984" y="451526"/>
          <a:ext cx="3717319" cy="3292708"/>
        </a:xfrm>
        <a:prstGeom prst="triangl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ECF26BF8-BED8-44DA-900C-0EC5BDF5E63B}">
      <dsp:nvSpPr>
        <dsp:cNvPr id="0" name=""/>
        <dsp:cNvSpPr/>
      </dsp:nvSpPr>
      <dsp:spPr>
        <a:xfrm>
          <a:off x="2339002" y="421829"/>
          <a:ext cx="2727245" cy="99321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zh-CN" sz="2800" b="1" kern="1200" dirty="0" smtClean="0"/>
            <a:t>（</a:t>
          </a:r>
          <a:r>
            <a:rPr lang="en-US" sz="2800" b="1" kern="1200" dirty="0" smtClean="0"/>
            <a:t>1</a:t>
          </a:r>
          <a:r>
            <a:rPr lang="zh-CN" sz="2800" b="1" kern="1200" dirty="0" smtClean="0"/>
            <a:t>）保证教室环境的安全性 </a:t>
          </a:r>
          <a:endParaRPr lang="zh-CN" sz="2800" b="1" kern="1200" dirty="0"/>
        </a:p>
      </dsp:txBody>
      <dsp:txXfrm>
        <a:off x="2387487" y="470314"/>
        <a:ext cx="2630275" cy="896245"/>
      </dsp:txXfrm>
    </dsp:sp>
    <dsp:sp modelId="{22D33617-64F6-4B60-AD0D-3A90198D76DB}">
      <dsp:nvSpPr>
        <dsp:cNvPr id="0" name=""/>
        <dsp:cNvSpPr/>
      </dsp:nvSpPr>
      <dsp:spPr>
        <a:xfrm>
          <a:off x="2339002" y="1539197"/>
          <a:ext cx="2727245" cy="99321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zh-CN" sz="2800" b="1" kern="1200" smtClean="0"/>
            <a:t>（</a:t>
          </a:r>
          <a:r>
            <a:rPr lang="en-US" sz="2800" b="1" kern="1200" smtClean="0"/>
            <a:t>2</a:t>
          </a:r>
          <a:r>
            <a:rPr lang="zh-CN" sz="2800" b="1" kern="1200" smtClean="0"/>
            <a:t>）保证教室环境的舒适感 </a:t>
          </a:r>
          <a:endParaRPr lang="zh-CN" sz="2800" b="1" kern="1200"/>
        </a:p>
      </dsp:txBody>
      <dsp:txXfrm>
        <a:off x="2387487" y="1587682"/>
        <a:ext cx="2630275" cy="896245"/>
      </dsp:txXfrm>
    </dsp:sp>
    <dsp:sp modelId="{EAC0C782-15B6-4C62-96D6-BF773F2F4A65}">
      <dsp:nvSpPr>
        <dsp:cNvPr id="0" name=""/>
        <dsp:cNvSpPr/>
      </dsp:nvSpPr>
      <dsp:spPr>
        <a:xfrm>
          <a:off x="2339002" y="2656564"/>
          <a:ext cx="2727245" cy="99321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zh-CN" sz="2800" b="1" kern="1200" dirty="0" smtClean="0"/>
            <a:t>（</a:t>
          </a:r>
          <a:r>
            <a:rPr lang="en-US" sz="2800" b="1" kern="1200" dirty="0" smtClean="0"/>
            <a:t>3</a:t>
          </a:r>
          <a:r>
            <a:rPr lang="zh-CN" sz="2800" b="1" kern="1200" dirty="0" smtClean="0"/>
            <a:t>）保证学业难度的合理性  </a:t>
          </a:r>
          <a:endParaRPr lang="zh-CN" sz="2800" b="1" kern="1200" dirty="0"/>
        </a:p>
      </dsp:txBody>
      <dsp:txXfrm>
        <a:off x="2387487" y="2705049"/>
        <a:ext cx="2630275" cy="8962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DE2412-39FA-4030-A458-A147E6B01627}">
      <dsp:nvSpPr>
        <dsp:cNvPr id="0" name=""/>
        <dsp:cNvSpPr/>
      </dsp:nvSpPr>
      <dsp:spPr>
        <a:xfrm>
          <a:off x="3479" y="510521"/>
          <a:ext cx="3042957" cy="3042957"/>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永远对儿童描述他应该做什么，而非不应该做什么。</a:t>
          </a:r>
          <a:endParaRPr lang="zh-CN" altLang="en-US" sz="2800" b="1" kern="12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dsp:txBody>
      <dsp:txXfrm>
        <a:off x="449110" y="956152"/>
        <a:ext cx="2151695" cy="2151695"/>
      </dsp:txXfrm>
    </dsp:sp>
    <dsp:sp modelId="{DC69385A-90D4-4D31-80C5-CC9764CE0601}">
      <dsp:nvSpPr>
        <dsp:cNvPr id="0" name=""/>
        <dsp:cNvSpPr/>
      </dsp:nvSpPr>
      <dsp:spPr>
        <a:xfrm>
          <a:off x="3502880" y="1466009"/>
          <a:ext cx="967660" cy="1131980"/>
        </a:xfrm>
        <a:prstGeom prst="righ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110000">
          <a:bevelT w="40600" h="20600" prst="relaxedInset"/>
        </a:sp3d>
      </dsp:spPr>
      <dsp:style>
        <a:lnRef idx="0">
          <a:scrgbClr r="0" g="0" b="0"/>
        </a:lnRef>
        <a:fillRef idx="1">
          <a:scrgbClr r="0" g="0" b="0"/>
        </a:fillRef>
        <a:effectRef idx="2">
          <a:scrgbClr r="0" g="0" b="0"/>
        </a:effectRef>
        <a:fontRef idx="minor"/>
      </dsp:style>
      <dsp:txBody>
        <a:bodyPr spcFirstLastPara="0" vert="horz" wrap="square" lIns="0" tIns="0" rIns="0" bIns="0" numCol="1" spcCol="1270" anchor="ctr" anchorCtr="0">
          <a:noAutofit/>
        </a:bodyPr>
        <a:lstStyle/>
        <a:p>
          <a:pPr lvl="0" algn="ctr" defTabSz="2266950">
            <a:lnSpc>
              <a:spcPct val="90000"/>
            </a:lnSpc>
            <a:spcBef>
              <a:spcPct val="0"/>
            </a:spcBef>
            <a:spcAft>
              <a:spcPct val="35000"/>
            </a:spcAft>
          </a:pPr>
          <a:endParaRPr lang="zh-CN" altLang="en-US" sz="5100" b="1" kern="1200"/>
        </a:p>
      </dsp:txBody>
      <dsp:txXfrm>
        <a:off x="3502880" y="1692405"/>
        <a:ext cx="677362" cy="679188"/>
      </dsp:txXfrm>
    </dsp:sp>
    <dsp:sp modelId="{5C752510-D508-455E-A0F2-4B1FC85BB3D0}">
      <dsp:nvSpPr>
        <dsp:cNvPr id="0" name=""/>
        <dsp:cNvSpPr/>
      </dsp:nvSpPr>
      <dsp:spPr>
        <a:xfrm>
          <a:off x="4872211" y="510521"/>
          <a:ext cx="3042957" cy="3042957"/>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1" kern="1200" dirty="0" smtClean="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假如你看见他在走廊上奔跑，就简单的对他说：请你用走的！</a:t>
          </a:r>
          <a:endParaRPr lang="zh-CN" altLang="en-US" sz="2800" b="1" kern="12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dsp:txBody>
      <dsp:txXfrm>
        <a:off x="5317842" y="956152"/>
        <a:ext cx="2151695" cy="21516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2E1848-650B-41BB-9FA2-94FEACE76798}">
      <dsp:nvSpPr>
        <dsp:cNvPr id="0" name=""/>
        <dsp:cNvSpPr/>
      </dsp:nvSpPr>
      <dsp:spPr>
        <a:xfrm rot="16200000">
          <a:off x="780" y="102602"/>
          <a:ext cx="3858794" cy="3858794"/>
        </a:xfrm>
        <a:prstGeom prst="downArrow">
          <a:avLst>
            <a:gd name="adj1" fmla="val 50000"/>
            <a:gd name="adj2" fmla="val 35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zh-CN" altLang="en-US" sz="2800" b="1" kern="1200" dirty="0" smtClean="0">
              <a:latin typeface="楷体" panose="02010609060101010101" pitchFamily="49" charset="-122"/>
              <a:ea typeface="楷体" panose="02010609060101010101" pitchFamily="49" charset="-122"/>
            </a:rPr>
            <a:t>**，你现在做什么，在看书吗？</a:t>
          </a:r>
          <a:endParaRPr lang="en-US" altLang="zh-CN" sz="2800" b="1" kern="1200" dirty="0" smtClean="0">
            <a:latin typeface="楷体" panose="02010609060101010101" pitchFamily="49" charset="-122"/>
            <a:ea typeface="楷体" panose="02010609060101010101" pitchFamily="49" charset="-122"/>
          </a:endParaRPr>
        </a:p>
        <a:p>
          <a:pPr lvl="0" algn="ctr" defTabSz="1244600">
            <a:lnSpc>
              <a:spcPct val="90000"/>
            </a:lnSpc>
            <a:spcBef>
              <a:spcPct val="0"/>
            </a:spcBef>
            <a:spcAft>
              <a:spcPct val="35000"/>
            </a:spcAft>
          </a:pPr>
          <a:r>
            <a:rPr lang="zh-CN" altLang="en-US" sz="2800" b="1" kern="1200" dirty="0" smtClean="0">
              <a:latin typeface="楷体" panose="02010609060101010101" pitchFamily="49" charset="-122"/>
              <a:ea typeface="楷体" panose="02010609060101010101" pitchFamily="49" charset="-122"/>
            </a:rPr>
            <a:t>**，你又开始开小差了！</a:t>
          </a:r>
          <a:endParaRPr lang="zh-CN" altLang="en-US" sz="2800" b="1" kern="1200" dirty="0">
            <a:latin typeface="楷体" panose="02010609060101010101" pitchFamily="49" charset="-122"/>
            <a:ea typeface="楷体" panose="02010609060101010101" pitchFamily="49" charset="-122"/>
          </a:endParaRPr>
        </a:p>
      </dsp:txBody>
      <dsp:txXfrm rot="5400000">
        <a:off x="780" y="1067300"/>
        <a:ext cx="3183505" cy="1929397"/>
      </dsp:txXfrm>
    </dsp:sp>
    <dsp:sp modelId="{C18F1B38-FDC6-43FB-A6DB-10F524D01E58}">
      <dsp:nvSpPr>
        <dsp:cNvPr id="0" name=""/>
        <dsp:cNvSpPr/>
      </dsp:nvSpPr>
      <dsp:spPr>
        <a:xfrm rot="5400000">
          <a:off x="4059073" y="102602"/>
          <a:ext cx="3858794" cy="3858794"/>
        </a:xfrm>
        <a:prstGeom prst="downArrow">
          <a:avLst>
            <a:gd name="adj1" fmla="val 50000"/>
            <a:gd name="adj2" fmla="val 35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zh-CN" altLang="en-US" sz="2800" b="1" kern="1200" dirty="0" smtClean="0">
              <a:latin typeface="楷体" panose="02010609060101010101" pitchFamily="49" charset="-122"/>
              <a:ea typeface="楷体" panose="02010609060101010101" pitchFamily="49" charset="-122"/>
            </a:rPr>
            <a:t>刚才你都在很认真地做功课，接下来也要保持。</a:t>
          </a:r>
          <a:endParaRPr lang="zh-CN" altLang="en-US" sz="2800" b="1" kern="1200" dirty="0">
            <a:latin typeface="楷体" panose="02010609060101010101" pitchFamily="49" charset="-122"/>
            <a:ea typeface="楷体" panose="02010609060101010101" pitchFamily="49" charset="-122"/>
          </a:endParaRPr>
        </a:p>
      </dsp:txBody>
      <dsp:txXfrm rot="-5400000">
        <a:off x="4734362" y="1067301"/>
        <a:ext cx="3183505" cy="192939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4D3452-EC4B-4AFC-B346-5CBB4A32630D}">
      <dsp:nvSpPr>
        <dsp:cNvPr id="0" name=""/>
        <dsp:cNvSpPr/>
      </dsp:nvSpPr>
      <dsp:spPr>
        <a:xfrm>
          <a:off x="74222" y="666106"/>
          <a:ext cx="8292987" cy="1207334"/>
        </a:xfrm>
        <a:prstGeom prst="rightArrow">
          <a:avLst>
            <a:gd name="adj1" fmla="val 50000"/>
            <a:gd name="adj2" fmla="val 5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1440" tIns="91440" rIns="254000" bIns="191664" numCol="1" spcCol="1270" anchor="ctr" anchorCtr="0">
          <a:noAutofit/>
        </a:bodyPr>
        <a:lstStyle/>
        <a:p>
          <a:pPr lvl="0" algn="l" defTabSz="1066800">
            <a:lnSpc>
              <a:spcPct val="90000"/>
            </a:lnSpc>
            <a:spcBef>
              <a:spcPct val="0"/>
            </a:spcBef>
            <a:spcAft>
              <a:spcPct val="35000"/>
            </a:spcAft>
          </a:pPr>
          <a:r>
            <a:rPr lang="en-US" altLang="zh-CN" sz="2400" b="1" kern="1200" dirty="0" smtClean="0">
              <a:effectLst>
                <a:outerShdw blurRad="38100" dist="38100" dir="2700000" algn="tl">
                  <a:srgbClr val="000000">
                    <a:alpha val="43137"/>
                  </a:srgbClr>
                </a:outerShdw>
              </a:effectLst>
            </a:rPr>
            <a:t>1</a:t>
          </a:r>
          <a:endParaRPr lang="zh-CN" altLang="en-US" sz="2400" b="1" kern="1200" dirty="0">
            <a:effectLst>
              <a:outerShdw blurRad="38100" dist="38100" dir="2700000" algn="tl">
                <a:srgbClr val="000000">
                  <a:alpha val="43137"/>
                </a:srgbClr>
              </a:outerShdw>
            </a:effectLst>
          </a:endParaRPr>
        </a:p>
      </dsp:txBody>
      <dsp:txXfrm>
        <a:off x="74222" y="967940"/>
        <a:ext cx="7991154" cy="603667"/>
      </dsp:txXfrm>
    </dsp:sp>
    <dsp:sp modelId="{70FFC5F3-BF3D-4A25-BBF9-FA103B3C9823}">
      <dsp:nvSpPr>
        <dsp:cNvPr id="0" name=""/>
        <dsp:cNvSpPr/>
      </dsp:nvSpPr>
      <dsp:spPr>
        <a:xfrm>
          <a:off x="74222" y="1599105"/>
          <a:ext cx="1911533" cy="2233204"/>
        </a:xfrm>
        <a:prstGeom prst="rect">
          <a:avLst/>
        </a:prstGeom>
        <a:solidFill>
          <a:schemeClr val="lt1">
            <a:hueOff val="0"/>
            <a:satOff val="0"/>
            <a:lumOff val="0"/>
            <a:alphaOff val="0"/>
          </a:schemeClr>
        </a:solidFill>
        <a:ln>
          <a:noFill/>
        </a:ln>
        <a:effectLst/>
        <a:sp3d extrusionH="50600" contourW="3000">
          <a:bevelT w="101600" h="80600" prst="relaxedInset"/>
          <a:bevelB w="80600" h="80600" prst="relaxedInset"/>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zh-CN" altLang="en-US" sz="2400" b="1" kern="1200" dirty="0" smtClean="0">
              <a:effectLst>
                <a:outerShdw blurRad="38100" dist="38100" dir="2700000" algn="tl">
                  <a:srgbClr val="000000">
                    <a:alpha val="43137"/>
                  </a:srgbClr>
                </a:outerShdw>
              </a:effectLst>
            </a:rPr>
            <a:t>把计时器设定到你觉得儿童能保持注意的时间长度</a:t>
          </a:r>
          <a:endParaRPr lang="zh-CN" altLang="en-US" sz="2400" b="1" kern="1200" dirty="0">
            <a:effectLst>
              <a:outerShdw blurRad="38100" dist="38100" dir="2700000" algn="tl">
                <a:srgbClr val="000000">
                  <a:alpha val="43137"/>
                </a:srgbClr>
              </a:outerShdw>
            </a:effectLst>
          </a:endParaRPr>
        </a:p>
      </dsp:txBody>
      <dsp:txXfrm>
        <a:off x="74222" y="1599105"/>
        <a:ext cx="1911533" cy="2233204"/>
      </dsp:txXfrm>
    </dsp:sp>
    <dsp:sp modelId="{2172A75A-4E16-443E-89EE-EDB334953007}">
      <dsp:nvSpPr>
        <dsp:cNvPr id="0" name=""/>
        <dsp:cNvSpPr/>
      </dsp:nvSpPr>
      <dsp:spPr>
        <a:xfrm>
          <a:off x="1985755" y="1068408"/>
          <a:ext cx="6381453" cy="1207334"/>
        </a:xfrm>
        <a:prstGeom prst="rightArrow">
          <a:avLst>
            <a:gd name="adj1" fmla="val 50000"/>
            <a:gd name="adj2" fmla="val 5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1440" tIns="91440" rIns="254000" bIns="191664" numCol="1" spcCol="1270" anchor="ctr" anchorCtr="0">
          <a:noAutofit/>
        </a:bodyPr>
        <a:lstStyle/>
        <a:p>
          <a:pPr lvl="0" algn="l" defTabSz="1066800">
            <a:lnSpc>
              <a:spcPct val="90000"/>
            </a:lnSpc>
            <a:spcBef>
              <a:spcPct val="0"/>
            </a:spcBef>
            <a:spcAft>
              <a:spcPct val="35000"/>
            </a:spcAft>
          </a:pPr>
          <a:r>
            <a:rPr lang="en-US" altLang="zh-CN" sz="2400" b="1" kern="1200" dirty="0" smtClean="0">
              <a:effectLst>
                <a:outerShdw blurRad="38100" dist="38100" dir="2700000" algn="tl">
                  <a:srgbClr val="000000">
                    <a:alpha val="43137"/>
                  </a:srgbClr>
                </a:outerShdw>
              </a:effectLst>
            </a:rPr>
            <a:t>2</a:t>
          </a:r>
          <a:endParaRPr lang="zh-CN" altLang="en-US" sz="2400" b="1" kern="1200" dirty="0">
            <a:effectLst>
              <a:outerShdw blurRad="38100" dist="38100" dir="2700000" algn="tl">
                <a:srgbClr val="000000">
                  <a:alpha val="43137"/>
                </a:srgbClr>
              </a:outerShdw>
            </a:effectLst>
          </a:endParaRPr>
        </a:p>
      </dsp:txBody>
      <dsp:txXfrm>
        <a:off x="1985755" y="1370242"/>
        <a:ext cx="6079620" cy="603667"/>
      </dsp:txXfrm>
    </dsp:sp>
    <dsp:sp modelId="{407FFAB0-40D1-4DD5-B65F-53DE7114D843}">
      <dsp:nvSpPr>
        <dsp:cNvPr id="0" name=""/>
        <dsp:cNvSpPr/>
      </dsp:nvSpPr>
      <dsp:spPr>
        <a:xfrm>
          <a:off x="1985755" y="2001407"/>
          <a:ext cx="1911533" cy="2176283"/>
        </a:xfrm>
        <a:prstGeom prst="rect">
          <a:avLst/>
        </a:prstGeom>
        <a:solidFill>
          <a:schemeClr val="lt1">
            <a:hueOff val="0"/>
            <a:satOff val="0"/>
            <a:lumOff val="0"/>
            <a:alphaOff val="0"/>
          </a:schemeClr>
        </a:solidFill>
        <a:ln>
          <a:noFill/>
        </a:ln>
        <a:effectLst/>
        <a:sp3d extrusionH="50600" contourW="3000">
          <a:bevelT w="101600" h="80600" prst="relaxedInset"/>
          <a:bevelB w="80600" h="80600" prst="relaxedInset"/>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zh-CN" altLang="en-US" sz="2400" b="1" kern="1200" dirty="0" smtClean="0">
              <a:effectLst>
                <a:outerShdw blurRad="38100" dist="38100" dir="2700000" algn="tl">
                  <a:srgbClr val="000000">
                    <a:alpha val="43137"/>
                  </a:srgbClr>
                </a:outerShdw>
              </a:effectLst>
            </a:rPr>
            <a:t>告诉其在指定时间内你期待他完成什么</a:t>
          </a:r>
          <a:endParaRPr lang="zh-CN" altLang="en-US" sz="2400" b="1" kern="1200" dirty="0">
            <a:effectLst>
              <a:outerShdw blurRad="38100" dist="38100" dir="2700000" algn="tl">
                <a:srgbClr val="000000">
                  <a:alpha val="43137"/>
                </a:srgbClr>
              </a:outerShdw>
            </a:effectLst>
          </a:endParaRPr>
        </a:p>
      </dsp:txBody>
      <dsp:txXfrm>
        <a:off x="1985755" y="2001407"/>
        <a:ext cx="1911533" cy="2176283"/>
      </dsp:txXfrm>
    </dsp:sp>
    <dsp:sp modelId="{1F2300E8-A4A1-4752-9A92-60D8087918E1}">
      <dsp:nvSpPr>
        <dsp:cNvPr id="0" name=""/>
        <dsp:cNvSpPr/>
      </dsp:nvSpPr>
      <dsp:spPr>
        <a:xfrm>
          <a:off x="3897289" y="1470711"/>
          <a:ext cx="4469920" cy="1207334"/>
        </a:xfrm>
        <a:prstGeom prst="rightArrow">
          <a:avLst>
            <a:gd name="adj1" fmla="val 50000"/>
            <a:gd name="adj2" fmla="val 5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1440" tIns="91440" rIns="254000" bIns="191664" numCol="1" spcCol="1270" anchor="ctr" anchorCtr="0">
          <a:noAutofit/>
        </a:bodyPr>
        <a:lstStyle/>
        <a:p>
          <a:pPr lvl="0" algn="l" defTabSz="1066800">
            <a:lnSpc>
              <a:spcPct val="90000"/>
            </a:lnSpc>
            <a:spcBef>
              <a:spcPct val="0"/>
            </a:spcBef>
            <a:spcAft>
              <a:spcPct val="35000"/>
            </a:spcAft>
          </a:pPr>
          <a:r>
            <a:rPr lang="en-US" altLang="zh-CN" sz="2400" b="1" kern="1200" dirty="0" smtClean="0">
              <a:effectLst>
                <a:outerShdw blurRad="38100" dist="38100" dir="2700000" algn="tl">
                  <a:srgbClr val="000000">
                    <a:alpha val="43137"/>
                  </a:srgbClr>
                </a:outerShdw>
              </a:effectLst>
            </a:rPr>
            <a:t>3</a:t>
          </a:r>
          <a:endParaRPr lang="zh-CN" altLang="en-US" sz="2400" b="1" kern="1200" dirty="0">
            <a:effectLst>
              <a:outerShdw blurRad="38100" dist="38100" dir="2700000" algn="tl">
                <a:srgbClr val="000000">
                  <a:alpha val="43137"/>
                </a:srgbClr>
              </a:outerShdw>
            </a:effectLst>
          </a:endParaRPr>
        </a:p>
      </dsp:txBody>
      <dsp:txXfrm>
        <a:off x="3897289" y="1772545"/>
        <a:ext cx="4168087" cy="603667"/>
      </dsp:txXfrm>
    </dsp:sp>
    <dsp:sp modelId="{C3033452-3A69-4433-B5EB-5A29327D7F9C}">
      <dsp:nvSpPr>
        <dsp:cNvPr id="0" name=""/>
        <dsp:cNvSpPr/>
      </dsp:nvSpPr>
      <dsp:spPr>
        <a:xfrm>
          <a:off x="3897289" y="2403709"/>
          <a:ext cx="1911533" cy="2190834"/>
        </a:xfrm>
        <a:prstGeom prst="rect">
          <a:avLst/>
        </a:prstGeom>
        <a:solidFill>
          <a:schemeClr val="lt1">
            <a:hueOff val="0"/>
            <a:satOff val="0"/>
            <a:lumOff val="0"/>
            <a:alphaOff val="0"/>
          </a:schemeClr>
        </a:solidFill>
        <a:ln>
          <a:noFill/>
        </a:ln>
        <a:effectLst/>
        <a:sp3d extrusionH="50600" contourW="3000">
          <a:bevelT w="101600" h="80600" prst="relaxedInset"/>
          <a:bevelB w="80600" h="80600" prst="relaxedInset"/>
        </a:sp3d>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zh-CN" altLang="en-US" sz="2200" b="1" kern="1200" dirty="0" smtClean="0">
              <a:effectLst>
                <a:outerShdw blurRad="38100" dist="38100" dir="2700000" algn="tl">
                  <a:srgbClr val="000000">
                    <a:alpha val="43137"/>
                  </a:srgbClr>
                </a:outerShdw>
              </a:effectLst>
            </a:rPr>
            <a:t>当他已经知道并适应计时器的使用时，和他玩一个“</a:t>
          </a:r>
          <a:r>
            <a:rPr lang="zh-CN" altLang="en-US" sz="2200" b="1" kern="1200" dirty="0" smtClean="0">
              <a:solidFill>
                <a:srgbClr val="FF0000"/>
              </a:solidFill>
              <a:effectLst>
                <a:outerShdw blurRad="38100" dist="38100" dir="2700000" algn="tl">
                  <a:srgbClr val="000000">
                    <a:alpha val="43137"/>
                  </a:srgbClr>
                </a:outerShdw>
              </a:effectLst>
            </a:rPr>
            <a:t>打败时钟</a:t>
          </a:r>
          <a:r>
            <a:rPr lang="zh-CN" altLang="en-US" sz="2200" b="1" kern="1200" dirty="0" smtClean="0">
              <a:effectLst>
                <a:outerShdw blurRad="38100" dist="38100" dir="2700000" algn="tl">
                  <a:srgbClr val="000000">
                    <a:alpha val="43137"/>
                  </a:srgbClr>
                </a:outerShdw>
              </a:effectLst>
            </a:rPr>
            <a:t>”的游戏</a:t>
          </a:r>
          <a:endParaRPr lang="zh-CN" altLang="en-US" sz="2200" b="1" kern="1200" dirty="0">
            <a:effectLst>
              <a:outerShdw blurRad="38100" dist="38100" dir="2700000" algn="tl">
                <a:srgbClr val="000000">
                  <a:alpha val="43137"/>
                </a:srgbClr>
              </a:outerShdw>
            </a:effectLst>
          </a:endParaRPr>
        </a:p>
      </dsp:txBody>
      <dsp:txXfrm>
        <a:off x="3897289" y="2403709"/>
        <a:ext cx="1911533" cy="2190834"/>
      </dsp:txXfrm>
    </dsp:sp>
    <dsp:sp modelId="{6A5F83BD-0CF1-4E13-AC5C-676CD9A618FC}">
      <dsp:nvSpPr>
        <dsp:cNvPr id="0" name=""/>
        <dsp:cNvSpPr/>
      </dsp:nvSpPr>
      <dsp:spPr>
        <a:xfrm>
          <a:off x="5808823" y="1873013"/>
          <a:ext cx="2558386" cy="1207334"/>
        </a:xfrm>
        <a:prstGeom prst="rightArrow">
          <a:avLst>
            <a:gd name="adj1" fmla="val 50000"/>
            <a:gd name="adj2" fmla="val 5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91440" tIns="91440" rIns="254000" bIns="191664" numCol="1" spcCol="1270" anchor="ctr" anchorCtr="0">
          <a:noAutofit/>
        </a:bodyPr>
        <a:lstStyle/>
        <a:p>
          <a:pPr lvl="0" algn="l" defTabSz="1066800">
            <a:lnSpc>
              <a:spcPct val="90000"/>
            </a:lnSpc>
            <a:spcBef>
              <a:spcPct val="0"/>
            </a:spcBef>
            <a:spcAft>
              <a:spcPct val="35000"/>
            </a:spcAft>
          </a:pPr>
          <a:r>
            <a:rPr lang="en-US" altLang="zh-CN" sz="2400" b="1" kern="1200" dirty="0" smtClean="0">
              <a:effectLst>
                <a:outerShdw blurRad="38100" dist="38100" dir="2700000" algn="tl">
                  <a:srgbClr val="000000">
                    <a:alpha val="43137"/>
                  </a:srgbClr>
                </a:outerShdw>
              </a:effectLst>
            </a:rPr>
            <a:t>4</a:t>
          </a:r>
          <a:endParaRPr lang="zh-CN" altLang="en-US" sz="2400" b="1" kern="1200" dirty="0">
            <a:effectLst>
              <a:outerShdw blurRad="38100" dist="38100" dir="2700000" algn="tl">
                <a:srgbClr val="000000">
                  <a:alpha val="43137"/>
                </a:srgbClr>
              </a:outerShdw>
            </a:effectLst>
          </a:endParaRPr>
        </a:p>
      </dsp:txBody>
      <dsp:txXfrm>
        <a:off x="5808823" y="2174847"/>
        <a:ext cx="2256553" cy="603667"/>
      </dsp:txXfrm>
    </dsp:sp>
    <dsp:sp modelId="{4BD14314-4AD4-4822-ACC3-D35783FB6090}">
      <dsp:nvSpPr>
        <dsp:cNvPr id="0" name=""/>
        <dsp:cNvSpPr/>
      </dsp:nvSpPr>
      <dsp:spPr>
        <a:xfrm>
          <a:off x="5808823" y="2806011"/>
          <a:ext cx="1928948" cy="2216513"/>
        </a:xfrm>
        <a:prstGeom prst="rect">
          <a:avLst/>
        </a:prstGeom>
        <a:solidFill>
          <a:schemeClr val="lt1">
            <a:hueOff val="0"/>
            <a:satOff val="0"/>
            <a:lumOff val="0"/>
            <a:alphaOff val="0"/>
          </a:schemeClr>
        </a:solidFill>
        <a:ln>
          <a:noFill/>
        </a:ln>
        <a:effectLst/>
        <a:sp3d extrusionH="50600" contourW="3000">
          <a:bevelT w="101600" h="80600" prst="relaxedInset"/>
          <a:bevelB w="80600" h="80600" prst="relaxedInset"/>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zh-CN" altLang="en-US" sz="2400" b="1" kern="1200" dirty="0" smtClean="0">
              <a:effectLst>
                <a:outerShdw blurRad="38100" dist="38100" dir="2700000" algn="tl">
                  <a:srgbClr val="000000">
                    <a:alpha val="43137"/>
                  </a:srgbClr>
                </a:outerShdw>
              </a:effectLst>
            </a:rPr>
            <a:t>挑战儿童在计时器铃声响之前完成某项任务，并逐渐延长设置时间</a:t>
          </a:r>
          <a:endParaRPr lang="zh-CN" altLang="en-US" sz="2400" b="1" kern="1200" dirty="0">
            <a:effectLst>
              <a:outerShdw blurRad="38100" dist="38100" dir="2700000" algn="tl">
                <a:srgbClr val="000000">
                  <a:alpha val="43137"/>
                </a:srgbClr>
              </a:outerShdw>
            </a:effectLst>
          </a:endParaRPr>
        </a:p>
      </dsp:txBody>
      <dsp:txXfrm>
        <a:off x="5808823" y="2806011"/>
        <a:ext cx="1928948" cy="22165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E043D3-F6D9-497C-85F9-85DC74D5011E}">
      <dsp:nvSpPr>
        <dsp:cNvPr id="0" name=""/>
        <dsp:cNvSpPr/>
      </dsp:nvSpPr>
      <dsp:spPr>
        <a:xfrm>
          <a:off x="2163519" y="3478108"/>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C775B350-6801-4AFC-BEC8-045C0AA99EB6}">
      <dsp:nvSpPr>
        <dsp:cNvPr id="0" name=""/>
        <dsp:cNvSpPr/>
      </dsp:nvSpPr>
      <dsp:spPr>
        <a:xfrm>
          <a:off x="2026063" y="3698388"/>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14BB9B0D-29CB-4FFA-97E8-0A30A301E37A}">
      <dsp:nvSpPr>
        <dsp:cNvPr id="0" name=""/>
        <dsp:cNvSpPr/>
      </dsp:nvSpPr>
      <dsp:spPr>
        <a:xfrm>
          <a:off x="1862245" y="3889103"/>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59186E24-C169-48C2-833D-5663ADFB9248}">
      <dsp:nvSpPr>
        <dsp:cNvPr id="0" name=""/>
        <dsp:cNvSpPr/>
      </dsp:nvSpPr>
      <dsp:spPr>
        <a:xfrm>
          <a:off x="2058073" y="1261148"/>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F09D427C-C84B-4696-AB34-5321CE852AEC}">
      <dsp:nvSpPr>
        <dsp:cNvPr id="0" name=""/>
        <dsp:cNvSpPr/>
      </dsp:nvSpPr>
      <dsp:spPr>
        <a:xfrm>
          <a:off x="2267709" y="1136225"/>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B3D4B8B7-9839-4CCF-A6E1-A0E39C825C63}">
      <dsp:nvSpPr>
        <dsp:cNvPr id="0" name=""/>
        <dsp:cNvSpPr/>
      </dsp:nvSpPr>
      <dsp:spPr>
        <a:xfrm>
          <a:off x="2476717" y="1011303"/>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CDF97625-A64C-4017-845A-BC87A5D7196D}">
      <dsp:nvSpPr>
        <dsp:cNvPr id="0" name=""/>
        <dsp:cNvSpPr/>
      </dsp:nvSpPr>
      <dsp:spPr>
        <a:xfrm>
          <a:off x="2685726" y="1136225"/>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A43FCA5A-A8A9-4D65-9689-9EA0B226AC2C}">
      <dsp:nvSpPr>
        <dsp:cNvPr id="0" name=""/>
        <dsp:cNvSpPr/>
      </dsp:nvSpPr>
      <dsp:spPr>
        <a:xfrm>
          <a:off x="2895362" y="1261148"/>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7C54A35B-CEBC-4C12-8B05-5D5AF9737BFD}">
      <dsp:nvSpPr>
        <dsp:cNvPr id="0" name=""/>
        <dsp:cNvSpPr/>
      </dsp:nvSpPr>
      <dsp:spPr>
        <a:xfrm>
          <a:off x="2476717" y="1274889"/>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914631DC-18A7-4539-84DE-28F40B37A969}">
      <dsp:nvSpPr>
        <dsp:cNvPr id="0" name=""/>
        <dsp:cNvSpPr/>
      </dsp:nvSpPr>
      <dsp:spPr>
        <a:xfrm>
          <a:off x="2476717" y="1538476"/>
          <a:ext cx="156913" cy="156913"/>
        </a:xfrm>
        <a:prstGeom prst="ellipse">
          <a:avLst/>
        </a:prstGeom>
        <a:solidFill>
          <a:schemeClr val="lt1">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p3d extrusionH="152250" prstMaterial="matte">
          <a:bevelT w="165100" prst="coolSlant"/>
        </a:sp3d>
      </dsp:spPr>
      <dsp:style>
        <a:lnRef idx="1">
          <a:scrgbClr r="0" g="0" b="0"/>
        </a:lnRef>
        <a:fillRef idx="1">
          <a:scrgbClr r="0" g="0" b="0"/>
        </a:fillRef>
        <a:effectRef idx="2">
          <a:scrgbClr r="0" g="0" b="0"/>
        </a:effectRef>
        <a:fontRef idx="minor">
          <a:schemeClr val="lt1"/>
        </a:fontRef>
      </dsp:style>
    </dsp:sp>
    <dsp:sp modelId="{7F21F0B1-A5FC-48B7-BEBB-CD41E5B93E02}">
      <dsp:nvSpPr>
        <dsp:cNvPr id="0" name=""/>
        <dsp:cNvSpPr/>
      </dsp:nvSpPr>
      <dsp:spPr>
        <a:xfrm>
          <a:off x="1200072" y="4462253"/>
          <a:ext cx="3384303" cy="90777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716344" tIns="76200" rIns="76200" bIns="76200" numCol="1" spcCol="1270" anchor="ctr" anchorCtr="0">
          <a:noAutofit/>
          <a:sp3d extrusionH="28000" prstMaterial="matte"/>
        </a:bodyPr>
        <a:lstStyle/>
        <a:p>
          <a:pPr lvl="0" algn="l" defTabSz="889000">
            <a:lnSpc>
              <a:spcPct val="90000"/>
            </a:lnSpc>
            <a:spcBef>
              <a:spcPct val="0"/>
            </a:spcBef>
            <a:spcAft>
              <a:spcPct val="35000"/>
            </a:spcAft>
          </a:pPr>
          <a:r>
            <a:rPr kumimoji="0" lang="zh-CN" altLang="en-US" sz="2000" b="1" kern="1200" smtClean="0">
              <a:latin typeface="宋体" pitchFamily="2" charset="-122"/>
            </a:rPr>
            <a:t>让孩子认识到挑战性行为的后果</a:t>
          </a:r>
          <a:endParaRPr lang="zh-CN" altLang="en-US" sz="2000" kern="1200" dirty="0"/>
        </a:p>
      </dsp:txBody>
      <dsp:txXfrm>
        <a:off x="1244386" y="4506567"/>
        <a:ext cx="3295675" cy="819142"/>
      </dsp:txXfrm>
    </dsp:sp>
    <dsp:sp modelId="{51E64D79-D693-438B-AA0B-1AEA592E01CB}">
      <dsp:nvSpPr>
        <dsp:cNvPr id="0" name=""/>
        <dsp:cNvSpPr/>
      </dsp:nvSpPr>
      <dsp:spPr>
        <a:xfrm>
          <a:off x="261731" y="3572804"/>
          <a:ext cx="1569132" cy="156902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000" r="-7000"/>
          </a:stretch>
        </a:blipFill>
        <a:ln>
          <a:noFill/>
        </a:ln>
        <a:effectLst/>
        <a:sp3d prstMaterial="matte"/>
      </dsp:spPr>
      <dsp:style>
        <a:lnRef idx="0">
          <a:scrgbClr r="0" g="0" b="0"/>
        </a:lnRef>
        <a:fillRef idx="1">
          <a:scrgbClr r="0" g="0" b="0"/>
        </a:fillRef>
        <a:effectRef idx="0">
          <a:scrgbClr r="0" g="0" b="0"/>
        </a:effectRef>
        <a:fontRef idx="minor"/>
      </dsp:style>
    </dsp:sp>
    <dsp:sp modelId="{8E6F1ED9-338E-4D76-8518-613456A57929}">
      <dsp:nvSpPr>
        <dsp:cNvPr id="0" name=""/>
        <dsp:cNvSpPr/>
      </dsp:nvSpPr>
      <dsp:spPr>
        <a:xfrm>
          <a:off x="2630492" y="2686687"/>
          <a:ext cx="3384303" cy="907770"/>
        </a:xfrm>
        <a:prstGeom prst="roundRect">
          <a:avLst/>
        </a:prstGeom>
        <a:solidFill>
          <a:schemeClr val="lt1">
            <a:hueOff val="0"/>
            <a:satOff val="0"/>
            <a:lumOff val="0"/>
            <a:alphaOff val="0"/>
          </a:schemeClr>
        </a:solidFill>
        <a:ln>
          <a:noFill/>
        </a:ln>
        <a:effectLst>
          <a:outerShdw blurRad="40000" dist="23000" dir="5400000" rotWithShape="0">
            <a:srgbClr val="000000">
              <a:alpha val="35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716344" tIns="76200" rIns="76200" bIns="76200" numCol="1" spcCol="1270" anchor="ctr" anchorCtr="0">
          <a:noAutofit/>
          <a:sp3d extrusionH="28000" prstMaterial="matte"/>
        </a:bodyPr>
        <a:lstStyle/>
        <a:p>
          <a:pPr lvl="0" algn="l" defTabSz="889000">
            <a:lnSpc>
              <a:spcPct val="90000"/>
            </a:lnSpc>
            <a:spcBef>
              <a:spcPct val="0"/>
            </a:spcBef>
            <a:spcAft>
              <a:spcPct val="35000"/>
            </a:spcAft>
          </a:pPr>
          <a:r>
            <a:rPr kumimoji="0" lang="zh-CN" altLang="en-US" sz="2000" b="1" kern="1200" dirty="0" smtClean="0">
              <a:latin typeface="宋体" pitchFamily="2" charset="-122"/>
            </a:rPr>
            <a:t>让孩子有机会观察其他孩子的适宜性行为</a:t>
          </a:r>
          <a:endParaRPr lang="zh-CN" altLang="en-US" sz="2000" kern="1200" dirty="0"/>
        </a:p>
      </dsp:txBody>
      <dsp:txXfrm>
        <a:off x="2674806" y="2731001"/>
        <a:ext cx="3295675" cy="819142"/>
      </dsp:txXfrm>
    </dsp:sp>
    <dsp:sp modelId="{C18EC36F-565F-4F90-9A48-A7E4EB169721}">
      <dsp:nvSpPr>
        <dsp:cNvPr id="0" name=""/>
        <dsp:cNvSpPr/>
      </dsp:nvSpPr>
      <dsp:spPr>
        <a:xfrm>
          <a:off x="1692151" y="1797238"/>
          <a:ext cx="1569132" cy="156902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5000" r="-5000"/>
          </a:stretch>
        </a:blipFill>
        <a:ln>
          <a:noFill/>
        </a:ln>
        <a:effectLst/>
        <a:sp3d prstMaterial="matte"/>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varLst>
      <dgm:dir/>
      <dgm:resizeHandles/>
    </dgm:varLst>
    <dgm:alg type="composite"/>
    <dgm:shape xmlns:r="http://schemas.openxmlformats.org/officeDocument/2006/relationships" r:blip="">
      <dgm:adjLst/>
    </dgm:shape>
    <dgm:presOf/>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srcNode" val="vNodes"/>
                <dgm:param type="dstNode" val="lastNode"/>
                <dgm:param type="begPts" val="auto"/>
                <dgm:param type="endPts" val="auto"/>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3.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revTx">
    <dgm:scene3d>
      <a:camera prst="orthographicFront"/>
      <a:lightRig rig="threePt" dir="t"/>
    </dgm:scene3d>
    <dgm:txPr>
      <a:sp3d extrusionH="28000" prstMaterial="matte"/>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形状 3"/>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5" name="椭圆 4"/>
          <p:cNvSpPr/>
          <p:nvPr>
            <p:custDataLst>
              <p:tags r:id="rId3"/>
            </p:custDataLst>
          </p:nvPr>
        </p:nvSpPr>
        <p:spPr>
          <a:xfrm>
            <a:off x="8029575" y="458788"/>
            <a:ext cx="741363" cy="7413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6" name="任意多边形: 形状 5"/>
          <p:cNvSpPr/>
          <p:nvPr>
            <p:custDataLst>
              <p:tags r:id="rId4"/>
            </p:custDataLst>
          </p:nvPr>
        </p:nvSpPr>
        <p:spPr>
          <a:xfrm>
            <a:off x="3287713" y="-7938"/>
            <a:ext cx="1457325" cy="584201"/>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7" name="任意多边形: 形状 6"/>
          <p:cNvSpPr/>
          <p:nvPr>
            <p:custDataLst>
              <p:tags r:id="rId5"/>
            </p:custDataLst>
          </p:nvPr>
        </p:nvSpPr>
        <p:spPr>
          <a:xfrm>
            <a:off x="5199063" y="5929313"/>
            <a:ext cx="1828800" cy="938212"/>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8" name="任意多边形: 形状 7"/>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9" name="任意多边形: 形状 8"/>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10" name="KSO_Shape"/>
          <p:cNvSpPr/>
          <p:nvPr>
            <p:custDataLst>
              <p:tags r:id="rId8"/>
            </p:custDataLst>
          </p:nvPr>
        </p:nvSpPr>
        <p:spPr>
          <a:xfrm rot="13141020">
            <a:off x="484188" y="113823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1" name="KSO_Shape"/>
          <p:cNvSpPr/>
          <p:nvPr>
            <p:custDataLst>
              <p:tags r:id="rId9"/>
            </p:custDataLst>
          </p:nvPr>
        </p:nvSpPr>
        <p:spPr>
          <a:xfrm rot="17100000">
            <a:off x="822325" y="3236913"/>
            <a:ext cx="215900" cy="19050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2" name="KSO_Shape"/>
          <p:cNvSpPr/>
          <p:nvPr>
            <p:custDataLst>
              <p:tags r:id="rId10"/>
            </p:custDataLst>
          </p:nvPr>
        </p:nvSpPr>
        <p:spPr>
          <a:xfrm rot="10154805">
            <a:off x="8432800" y="6116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3" name="KSO_Shape"/>
          <p:cNvSpPr/>
          <p:nvPr>
            <p:custDataLst>
              <p:tags r:id="rId11"/>
            </p:custDataLst>
          </p:nvPr>
        </p:nvSpPr>
        <p:spPr>
          <a:xfrm rot="11738950">
            <a:off x="10777538" y="2560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4" name=" 184"/>
          <p:cNvSpPr/>
          <p:nvPr>
            <p:custDataLst>
              <p:tags r:id="rId12"/>
            </p:custDataLst>
          </p:nvPr>
        </p:nvSpPr>
        <p:spPr>
          <a:xfrm>
            <a:off x="727075" y="1936750"/>
            <a:ext cx="936625" cy="936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Tx/>
              <a:buNone/>
              <a:defRPr/>
            </a:pPr>
            <a:endParaRPr lang="zh-CN" altLang="en-US">
              <a:solidFill>
                <a:srgbClr val="FFFFFF"/>
              </a:solidFill>
              <a:latin typeface="微软雅黑" panose="020B0503020204020204" pitchFamily="34" charset="-122"/>
              <a:cs typeface="微软雅黑" panose="020B0503020204020204" pitchFamily="34" charset="-122"/>
            </a:endParaRPr>
          </a:p>
        </p:txBody>
      </p:sp>
      <p:sp>
        <p:nvSpPr>
          <p:cNvPr id="2" name="标题 1"/>
          <p:cNvSpPr>
            <a:spLocks noGrp="1"/>
          </p:cNvSpPr>
          <p:nvPr>
            <p:ph type="ctrTitle" hasCustomPrompt="1"/>
            <p:custDataLst>
              <p:tags r:id="rId13"/>
            </p:custDataLst>
          </p:nvPr>
        </p:nvSpPr>
        <p:spPr>
          <a:xfrm>
            <a:off x="2757714" y="2510565"/>
            <a:ext cx="6676572" cy="902363"/>
          </a:xfrm>
        </p:spPr>
        <p:txBody>
          <a:bodyPr anchor="b">
            <a:normAutofit/>
          </a:bodyPr>
          <a:lstStyle>
            <a:lvl1pPr algn="ctr">
              <a:defRPr sz="4800" b="1">
                <a:solidFill>
                  <a:schemeClr val="tx1">
                    <a:lumMod val="65000"/>
                    <a:lumOff val="35000"/>
                  </a:schemeClr>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14"/>
            </p:custDataLst>
          </p:nvPr>
        </p:nvSpPr>
        <p:spPr>
          <a:xfrm>
            <a:off x="2757714" y="3461461"/>
            <a:ext cx="6676572" cy="590550"/>
          </a:xfrm>
        </p:spPr>
        <p:txBody>
          <a:bodyPr>
            <a:normAutofit/>
          </a:bodyPr>
          <a:lstStyle>
            <a:lvl1pPr marL="0" indent="0" algn="ctr">
              <a:buNone/>
              <a:defRPr sz="20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15" name="日期占位符 3"/>
          <p:cNvSpPr>
            <a:spLocks noGrp="1"/>
          </p:cNvSpPr>
          <p:nvPr>
            <p:ph type="dt" sz="half" idx="10"/>
            <p:custDataLst>
              <p:tags r:id="rId15"/>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fld>
            <a:endParaRPr lang="zh-CN" altLang="en-US"/>
          </a:p>
        </p:txBody>
      </p:sp>
      <p:sp>
        <p:nvSpPr>
          <p:cNvPr id="16" name="页脚占位符 4"/>
          <p:cNvSpPr>
            <a:spLocks noGrp="1"/>
          </p:cNvSpPr>
          <p:nvPr>
            <p:ph type="ftr" sz="quarter" idx="11"/>
            <p:custDataLst>
              <p:tags r:id="rId16"/>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dirty="0"/>
          </a:p>
        </p:txBody>
      </p:sp>
      <p:sp>
        <p:nvSpPr>
          <p:cNvPr id="17" name="灯片编号占位符 5"/>
          <p:cNvSpPr>
            <a:spLocks noGrp="1"/>
          </p:cNvSpPr>
          <p:nvPr>
            <p:ph type="sldNum" sz="quarter" idx="12"/>
            <p:custDataLst>
              <p:tags r:id="rId17"/>
            </p:custDataLst>
          </p:nvPr>
        </p:nvSpPr>
        <p:spPr/>
        <p:txBody>
          <a:bodyPr/>
          <a:lstStyle>
            <a:lvl1pPr>
              <a:defRPr/>
            </a:lvl1pPr>
          </a:lstStyle>
          <a:p>
            <a:fld id="{49AE70B2-8BF9-45C0-BB95-33D1B9D3A854}" type="slidenum">
              <a:rPr lang="zh-CN" altLang="en-US" smtClean="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形状 2"/>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4" name="椭圆 3"/>
          <p:cNvSpPr/>
          <p:nvPr>
            <p:custDataLst>
              <p:tags r:id="rId3"/>
            </p:custDataLst>
          </p:nvPr>
        </p:nvSpPr>
        <p:spPr>
          <a:xfrm>
            <a:off x="1481138" y="1231812"/>
            <a:ext cx="1497012" cy="149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5" name="任意多边形: 形状 4"/>
          <p:cNvSpPr/>
          <p:nvPr>
            <p:custDataLst>
              <p:tags r:id="rId4"/>
            </p:custDataLst>
          </p:nvPr>
        </p:nvSpPr>
        <p:spPr>
          <a:xfrm>
            <a:off x="8089900" y="-7938"/>
            <a:ext cx="1047750" cy="420688"/>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6" name="任意多边形: 形状 5"/>
          <p:cNvSpPr/>
          <p:nvPr>
            <p:custDataLst>
              <p:tags r:id="rId5"/>
            </p:custDataLst>
          </p:nvPr>
        </p:nvSpPr>
        <p:spPr>
          <a:xfrm>
            <a:off x="4592638" y="5781675"/>
            <a:ext cx="2116137" cy="1087438"/>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7" name="任意多边形: 形状 6"/>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8" name="任意多边形: 形状 7"/>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9" name="KSO_Shape"/>
          <p:cNvSpPr/>
          <p:nvPr>
            <p:custDataLst>
              <p:tags r:id="rId8"/>
            </p:custDataLst>
          </p:nvPr>
        </p:nvSpPr>
        <p:spPr>
          <a:xfrm rot="10154805">
            <a:off x="9918700" y="490378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0" name="KSO_Shape"/>
          <p:cNvSpPr/>
          <p:nvPr>
            <p:custDataLst>
              <p:tags r:id="rId9"/>
            </p:custDataLst>
          </p:nvPr>
        </p:nvSpPr>
        <p:spPr>
          <a:xfrm rot="10154805">
            <a:off x="8273266" y="23358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pitchFamily="34" charset="-122"/>
              <a:cs typeface="Arial" panose="020B0604020202020204" pitchFamily="34" charset="0"/>
            </a:endParaRPr>
          </a:p>
        </p:txBody>
      </p:sp>
      <p:sp>
        <p:nvSpPr>
          <p:cNvPr id="11" name="KSO_Shape"/>
          <p:cNvSpPr/>
          <p:nvPr>
            <p:custDataLst>
              <p:tags r:id="rId10"/>
            </p:custDataLst>
          </p:nvPr>
        </p:nvSpPr>
        <p:spPr>
          <a:xfrm rot="13326744">
            <a:off x="1309688" y="4641850"/>
            <a:ext cx="628650" cy="55403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pitchFamily="34" charset="-122"/>
              <a:cs typeface="Arial" panose="020B0604020202020204" pitchFamily="34" charset="0"/>
            </a:endParaRPr>
          </a:p>
        </p:txBody>
      </p:sp>
      <p:sp>
        <p:nvSpPr>
          <p:cNvPr id="12" name="KSO_Shape"/>
          <p:cNvSpPr/>
          <p:nvPr>
            <p:custDataLst>
              <p:tags r:id="rId11"/>
            </p:custDataLst>
          </p:nvPr>
        </p:nvSpPr>
        <p:spPr>
          <a:xfrm rot="6300000">
            <a:off x="5813425" y="893763"/>
            <a:ext cx="563563" cy="496887"/>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pitchFamily="34" charset="-122"/>
              <a:cs typeface="Arial" panose="020B0604020202020204" pitchFamily="34" charset="0"/>
            </a:endParaRPr>
          </a:p>
        </p:txBody>
      </p:sp>
      <p:sp>
        <p:nvSpPr>
          <p:cNvPr id="2" name="标题 1"/>
          <p:cNvSpPr>
            <a:spLocks noGrp="1"/>
          </p:cNvSpPr>
          <p:nvPr>
            <p:ph type="title" hasCustomPrompt="1"/>
            <p:custDataLst>
              <p:tags r:id="rId12"/>
            </p:custDataLst>
          </p:nvPr>
        </p:nvSpPr>
        <p:spPr>
          <a:xfrm>
            <a:off x="1936564" y="2842161"/>
            <a:ext cx="8318872" cy="1173679"/>
          </a:xfrm>
        </p:spPr>
        <p:txBody>
          <a:bodyPr rIns="25400" rtlCol="0">
            <a:no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5"/>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编版标题</a:t>
            </a:r>
            <a:endParaRPr noProof="1">
              <a:sym typeface="+mn-ea"/>
            </a:endParaRPr>
          </a:p>
        </p:txBody>
      </p:sp>
      <p:sp>
        <p:nvSpPr>
          <p:cNvPr id="13" name="日期占位符 2"/>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14" name="页脚占位符 3"/>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15" name="灯片编号占位符 4"/>
          <p:cNvSpPr>
            <a:spLocks noGrp="1"/>
          </p:cNvSpPr>
          <p:nvPr>
            <p:ph type="sldNum" sz="quarter" idx="12"/>
            <p:custDataLst>
              <p:tags r:id="rId15"/>
            </p:custDataLst>
          </p:nvPr>
        </p:nvSpPr>
        <p:spPr/>
        <p:txBody>
          <a:bodyPr/>
          <a:lstStyle>
            <a:lvl1pPr>
              <a:defRPr/>
            </a:lvl1pPr>
          </a:lstStyle>
          <a:p>
            <a:pPr>
              <a:defRPr/>
            </a:pPr>
            <a:fld id="{5F28921A-3659-40E6-BF05-B007AA185C5C}" type="slidenum">
              <a:rPr lang="zh-CN" altLang="en-US"/>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椭圆 3"/>
          <p:cNvSpPr/>
          <p:nvPr>
            <p:custDataLst>
              <p:tags r:id="rId2"/>
            </p:custDataLst>
          </p:nvPr>
        </p:nvSpPr>
        <p:spPr>
          <a:xfrm>
            <a:off x="1408113" y="2114550"/>
            <a:ext cx="2681287" cy="2681288"/>
          </a:xfrm>
          <a:prstGeom prst="ellipse">
            <a:avLst/>
          </a:prstGeom>
          <a:solidFill>
            <a:schemeClr val="bg1">
              <a:lumMod val="95000"/>
            </a:schemeClr>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latin typeface="微软雅黑" panose="020B0503020204020204" pitchFamily="34" charset="-122"/>
              <a:cs typeface="Arial" panose="020B0604020202020204" pitchFamily="34" charset="0"/>
              <a:sym typeface="+mn-ea"/>
            </a:endParaRPr>
          </a:p>
        </p:txBody>
      </p:sp>
      <p:sp>
        <p:nvSpPr>
          <p:cNvPr id="5" name="椭圆 4"/>
          <p:cNvSpPr/>
          <p:nvPr>
            <p:custDataLst>
              <p:tags r:id="rId3"/>
            </p:custDataLst>
          </p:nvPr>
        </p:nvSpPr>
        <p:spPr>
          <a:xfrm>
            <a:off x="1574800" y="2266950"/>
            <a:ext cx="2378075" cy="237648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cxnSp>
        <p:nvCxnSpPr>
          <p:cNvPr id="6" name="直接连接符 5"/>
          <p:cNvCxnSpPr/>
          <p:nvPr>
            <p:custDataLst>
              <p:tags r:id="rId4"/>
            </p:custDataLst>
          </p:nvPr>
        </p:nvCxnSpPr>
        <p:spPr>
          <a:xfrm>
            <a:off x="4762500" y="3602038"/>
            <a:ext cx="4948238"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5"/>
            </p:custDataLst>
          </p:nvPr>
        </p:nvSpPr>
        <p:spPr>
          <a:xfrm>
            <a:off x="9802813" y="3541713"/>
            <a:ext cx="115887" cy="115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8" name="椭圆 7"/>
          <p:cNvSpPr/>
          <p:nvPr>
            <p:custDataLst>
              <p:tags r:id="rId6"/>
            </p:custDataLst>
          </p:nvPr>
        </p:nvSpPr>
        <p:spPr>
          <a:xfrm>
            <a:off x="10299700" y="3541713"/>
            <a:ext cx="115888" cy="115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9" name="椭圆 8"/>
          <p:cNvSpPr/>
          <p:nvPr>
            <p:custDataLst>
              <p:tags r:id="rId7"/>
            </p:custDataLst>
          </p:nvPr>
        </p:nvSpPr>
        <p:spPr>
          <a:xfrm>
            <a:off x="9967913" y="3541713"/>
            <a:ext cx="115887" cy="115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10" name="椭圆 9"/>
          <p:cNvSpPr/>
          <p:nvPr>
            <p:custDataLst>
              <p:tags r:id="rId8"/>
            </p:custDataLst>
          </p:nvPr>
        </p:nvSpPr>
        <p:spPr>
          <a:xfrm>
            <a:off x="10134600" y="3541713"/>
            <a:ext cx="115888" cy="1158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11" name="KSO_Shape"/>
          <p:cNvSpPr/>
          <p:nvPr>
            <p:custDataLst>
              <p:tags r:id="rId9"/>
            </p:custDataLst>
          </p:nvPr>
        </p:nvSpPr>
        <p:spPr>
          <a:xfrm rot="237355">
            <a:off x="2771775" y="23082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2" name="KSO_Shape"/>
          <p:cNvSpPr/>
          <p:nvPr>
            <p:custDataLst>
              <p:tags r:id="rId10"/>
            </p:custDataLst>
          </p:nvPr>
        </p:nvSpPr>
        <p:spPr>
          <a:xfrm rot="1275228">
            <a:off x="3003550" y="2360613"/>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3" name="KSO_Shape"/>
          <p:cNvSpPr/>
          <p:nvPr>
            <p:custDataLst>
              <p:tags r:id="rId11"/>
            </p:custDataLst>
          </p:nvPr>
        </p:nvSpPr>
        <p:spPr>
          <a:xfrm rot="2175228">
            <a:off x="3209925" y="2478088"/>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4" name="KSO_Shape"/>
          <p:cNvSpPr/>
          <p:nvPr>
            <p:custDataLst>
              <p:tags r:id="rId12"/>
            </p:custDataLst>
          </p:nvPr>
        </p:nvSpPr>
        <p:spPr>
          <a:xfrm rot="3075228">
            <a:off x="3363119" y="2640806"/>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5" name="KSO_Shape"/>
          <p:cNvSpPr/>
          <p:nvPr>
            <p:custDataLst>
              <p:tags r:id="rId13"/>
            </p:custDataLst>
          </p:nvPr>
        </p:nvSpPr>
        <p:spPr>
          <a:xfrm rot="298659" flipH="1" flipV="1">
            <a:off x="2470150" y="4416425"/>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6" name="KSO_Shape"/>
          <p:cNvSpPr/>
          <p:nvPr>
            <p:custDataLst>
              <p:tags r:id="rId14"/>
            </p:custDataLst>
          </p:nvPr>
        </p:nvSpPr>
        <p:spPr>
          <a:xfrm rot="1336532" flipH="1" flipV="1">
            <a:off x="2243138" y="43656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7" name="KSO_Shape"/>
          <p:cNvSpPr/>
          <p:nvPr>
            <p:custDataLst>
              <p:tags r:id="rId15"/>
            </p:custDataLst>
          </p:nvPr>
        </p:nvSpPr>
        <p:spPr>
          <a:xfrm rot="2236532" flipH="1" flipV="1">
            <a:off x="2039938" y="424338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8" name="KSO_Shape"/>
          <p:cNvSpPr/>
          <p:nvPr>
            <p:custDataLst>
              <p:tags r:id="rId16"/>
            </p:custDataLst>
          </p:nvPr>
        </p:nvSpPr>
        <p:spPr>
          <a:xfrm rot="3136532" flipH="1" flipV="1">
            <a:off x="1889919" y="4079081"/>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2" name="标题 1"/>
          <p:cNvSpPr>
            <a:spLocks noGrp="1"/>
          </p:cNvSpPr>
          <p:nvPr>
            <p:ph type="title"/>
            <p:custDataLst>
              <p:tags r:id="rId17"/>
            </p:custDataLst>
          </p:nvPr>
        </p:nvSpPr>
        <p:spPr>
          <a:xfrm>
            <a:off x="4730750" y="2895613"/>
            <a:ext cx="4979670" cy="564898"/>
          </a:xfrm>
        </p:spPr>
        <p:txBody>
          <a:bodyPr anchor="b">
            <a:normAutofit/>
          </a:bodyPr>
          <a:lstStyle>
            <a:lvl1pPr>
              <a:defRPr sz="2800" b="1">
                <a:solidFill>
                  <a:schemeClr val="tx1">
                    <a:lumMod val="65000"/>
                    <a:lumOff val="35000"/>
                  </a:schemeClr>
                </a:solidFill>
              </a:defRPr>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18"/>
            </p:custDataLst>
          </p:nvPr>
        </p:nvSpPr>
        <p:spPr>
          <a:xfrm>
            <a:off x="4730750" y="3753579"/>
            <a:ext cx="4979670" cy="581108"/>
          </a:xfrm>
        </p:spPr>
        <p:txBody>
          <a:bodyPr>
            <a:normAutofit/>
          </a:bodyPr>
          <a:lstStyle>
            <a:lvl1pPr marL="0" indent="0">
              <a:buNone/>
              <a:defRPr sz="1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19" name="日期占位符 3"/>
          <p:cNvSpPr>
            <a:spLocks noGrp="1"/>
          </p:cNvSpPr>
          <p:nvPr>
            <p:ph type="dt" sz="half" idx="10"/>
            <p:custDataLst>
              <p:tags r:id="rId19"/>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fld>
            <a:endParaRPr lang="zh-CN" altLang="en-US"/>
          </a:p>
        </p:txBody>
      </p:sp>
      <p:sp>
        <p:nvSpPr>
          <p:cNvPr id="20" name="页脚占位符 4"/>
          <p:cNvSpPr>
            <a:spLocks noGrp="1"/>
          </p:cNvSpPr>
          <p:nvPr>
            <p:ph type="ftr" sz="quarter" idx="11"/>
            <p:custDataLst>
              <p:tags r:id="rId20"/>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21" name="灯片编号占位符 5"/>
          <p:cNvSpPr>
            <a:spLocks noGrp="1"/>
          </p:cNvSpPr>
          <p:nvPr>
            <p:ph type="sldNum" sz="quarter" idx="12"/>
            <p:custDataLst>
              <p:tags r:id="rId21"/>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fld>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9EFD9D74-47D9-4702-A33C-335B63B48DBF}" type="datetimeFigureOut">
              <a:rPr lang="zh-CN" altLang="en-US" smtClean="0"/>
            </a:fld>
            <a:endParaRPr lang="zh-CN" altLang="en-US" dirty="0"/>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dirty="0"/>
          </a:p>
        </p:txBody>
      </p:sp>
      <p:sp>
        <p:nvSpPr>
          <p:cNvPr id="7" name="灯片编号占位符 5"/>
          <p:cNvSpPr>
            <a:spLocks noGrp="1"/>
          </p:cNvSpPr>
          <p:nvPr>
            <p:ph type="sldNum" sz="quarter" idx="12"/>
            <p:custDataLst>
              <p:tags r:id="rId7"/>
            </p:custDataLst>
          </p:nvPr>
        </p:nvSpPr>
        <p:spPr/>
        <p:txBody>
          <a:bodyPr/>
          <a:lstStyle>
            <a:lvl1pPr>
              <a:defRPr/>
            </a:lvl1pPr>
          </a:lstStyle>
          <a:p>
            <a:fld id="{FABC47A4-756D-490B-A52F-7D9E2C9FC05F}"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buFontTx/>
              <a:buNone/>
              <a:defRPr sz="12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buFontTx/>
              <a:buNone/>
              <a:defRPr sz="1200" dirty="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buFontTx/>
              <a:buNone/>
              <a:defRPr sz="1200" smtClean="0">
                <a:solidFill>
                  <a:schemeClr val="tx1">
                    <a:tint val="75000"/>
                  </a:schemeClr>
                </a:solidFill>
                <a:latin typeface="微软雅黑" panose="020B0503020204020204" pitchFamily="34" charset="-122"/>
                <a:cs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2400" b="1" kern="1200" spc="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4"/>
          <p:cNvSpPr>
            <a:spLocks noGrp="1"/>
          </p:cNvSpPr>
          <p:nvPr>
            <p:ph type="ctrTitle"/>
          </p:nvPr>
        </p:nvSpPr>
        <p:spPr/>
        <p:txBody>
          <a:bodyPr vert="horz" wrap="square" lIns="91440" tIns="45720" rIns="91440" bIns="45720" anchor="t">
            <a:noAutofit/>
          </a:bodyPr>
          <a:p>
            <a:pPr algn="ctr" eaLnBrk="1" hangingPunct="1">
              <a:buClrTx/>
              <a:buSzTx/>
              <a:buFontTx/>
            </a:pPr>
            <a:r>
              <a:rPr lang="zh-CN" altLang="en-US" b="1" dirty="0">
                <a:latin typeface="黑体" panose="02010609060101010101" pitchFamily="49" charset="-122"/>
                <a:ea typeface="黑体" panose="02010609060101010101" pitchFamily="49" charset="-122"/>
                <a:cs typeface="+mj-cs"/>
              </a:rPr>
              <a:t>特殊儿童</a:t>
            </a:r>
            <a:r>
              <a:rPr lang="zh-CN" altLang="en-US" sz="6000" b="1" dirty="0">
                <a:solidFill>
                  <a:srgbClr val="FF0000"/>
                </a:solidFill>
                <a:latin typeface="华文行楷" panose="02010800040101010101" pitchFamily="2" charset="-122"/>
                <a:ea typeface="华文行楷" panose="02010800040101010101" pitchFamily="2" charset="-122"/>
                <a:cs typeface="+mj-cs"/>
              </a:rPr>
              <a:t>挑战性行为</a:t>
            </a:r>
            <a:br>
              <a:rPr lang="zh-CN" altLang="en-US" sz="6000" b="1" dirty="0">
                <a:solidFill>
                  <a:srgbClr val="FF0000"/>
                </a:solidFill>
                <a:latin typeface="华文行楷" panose="02010800040101010101" pitchFamily="2" charset="-122"/>
                <a:ea typeface="华文行楷" panose="02010800040101010101" pitchFamily="2" charset="-122"/>
                <a:cs typeface="+mj-cs"/>
              </a:rPr>
            </a:br>
            <a:r>
              <a:rPr lang="zh-CN" altLang="en-US" b="1" dirty="0">
                <a:latin typeface="黑体" panose="02010609060101010101" pitchFamily="49" charset="-122"/>
                <a:ea typeface="黑体" panose="02010609060101010101" pitchFamily="49" charset="-122"/>
                <a:cs typeface="+mj-cs"/>
              </a:rPr>
              <a:t>的功能评估及教育支持策略</a:t>
            </a:r>
            <a:br>
              <a:rPr lang="zh-CN" altLang="en-US" b="1" dirty="0">
                <a:latin typeface="黑体" panose="02010609060101010101" pitchFamily="49" charset="-122"/>
                <a:ea typeface="黑体" panose="02010609060101010101" pitchFamily="49" charset="-122"/>
                <a:cs typeface="+mj-cs"/>
              </a:rPr>
            </a:br>
            <a:endParaRPr lang="zh-CN" altLang="en-US" b="1" dirty="0">
              <a:latin typeface="黑体" panose="02010609060101010101" pitchFamily="49" charset="-122"/>
              <a:ea typeface="黑体" panose="02010609060101010101" pitchFamily="49" charset="-122"/>
              <a:cs typeface="+mj-cs"/>
            </a:endParaRPr>
          </a:p>
        </p:txBody>
      </p:sp>
      <p:sp>
        <p:nvSpPr>
          <p:cNvPr id="2" name="副标题 1"/>
          <p:cNvSpPr>
            <a:spLocks noGrp="1"/>
          </p:cNvSpPr>
          <p:nvPr>
            <p:ph type="subTitle" idx="1"/>
          </p:nvPr>
        </p:nvSpPr>
        <p:spPr/>
        <p:txBody>
          <a:bodyPr/>
          <a:p>
            <a:endParaRPr lang="zh-CN" altLang="en-US"/>
          </a:p>
        </p:txBody>
      </p:sp>
    </p:spTree>
  </p:cSld>
  <p:clrMapOvr>
    <a:masterClrMapping/>
  </p:clrMapOvr>
  <p:transition spd="slow">
    <p:pull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坐着看（</a:t>
            </a:r>
            <a:r>
              <a:rPr kumimoji="0" lang="en-US" altLang="zh-CN" sz="32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Sit &amp; see</a:t>
            </a:r>
            <a:r>
              <a:rPr kumimoji="0" lang="zh-CN" altLang="en-US" sz="32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rPr>
              <a:t>）</a:t>
            </a:r>
            <a:endParaRPr kumimoji="0" lang="zh-CN" altLang="en-US" sz="2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mj-lt"/>
              <a:ea typeface="+mj-ea"/>
              <a:cs typeface="+mj-cs"/>
            </a:endParaRPr>
          </a:p>
        </p:txBody>
      </p:sp>
      <p:sp>
        <p:nvSpPr>
          <p:cNvPr id="35843" name="内容占位符 2"/>
          <p:cNvSpPr>
            <a:spLocks noGrp="1"/>
          </p:cNvSpPr>
          <p:nvPr>
            <p:ph idx="1"/>
          </p:nvPr>
        </p:nvSpPr>
        <p:spPr>
          <a:xfrm>
            <a:off x="1416050" y="1196975"/>
            <a:ext cx="4103688" cy="5184775"/>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p"/>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在“暂停”中，孩子只学到什么不该做，学不到应该做什么。</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p"/>
              <a:defRPr/>
            </a:pP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p"/>
              <a:defRPr/>
            </a:pP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“坐着看”让孩子坐到一活动场地的边缘（不超过</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到</a:t>
            </a:r>
            <a:r>
              <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分钟），看其他孩子的适宜行为的方法。</a:t>
            </a:r>
            <a:endParaRPr kumimoji="0" lang="en-US" altLang="zh-CN"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endParaRPr kumimoji="0" lang="zh-CN" altLang="en-US" sz="30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p:txBody>
      </p:sp>
      <p:graphicFrame>
        <p:nvGraphicFramePr>
          <p:cNvPr id="3" name="图示 2"/>
          <p:cNvGraphicFramePr/>
          <p:nvPr/>
        </p:nvGraphicFramePr>
        <p:xfrm>
          <a:off x="4932039" y="44623"/>
          <a:ext cx="6276529" cy="638132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矩形 4"/>
          <p:cNvSpPr/>
          <p:nvPr/>
        </p:nvSpPr>
        <p:spPr>
          <a:xfrm>
            <a:off x="6038850" y="1196975"/>
            <a:ext cx="3240088" cy="583565"/>
          </a:xfrm>
          <a:prstGeom prst="rect">
            <a:avLst/>
          </a:prstGeom>
        </p:spPr>
        <p:txBody>
          <a:bodyPr>
            <a:spAutoFit/>
          </a:bodyPr>
          <a:lstStyle/>
          <a:p>
            <a:pPr marL="0" marR="0" lvl="0" indent="0" algn="l" defTabSz="914400" rtl="0" eaLnBrk="1" fontAlgn="base" latinLnBrk="0" hangingPunct="1">
              <a:lnSpc>
                <a:spcPct val="100000"/>
              </a:lnSpc>
              <a:spcBef>
                <a:spcPct val="20000"/>
              </a:spcBef>
              <a:spcAft>
                <a:spcPct val="0"/>
              </a:spcAft>
              <a:buClr>
                <a:srgbClr val="003300"/>
              </a:buClr>
              <a:buSzTx/>
              <a:buFontTx/>
              <a:buNone/>
              <a:defRPr/>
            </a:pPr>
            <a:r>
              <a:rPr kumimoji="0" lang="zh-CN" altLang="en-US" sz="3200" b="0" i="0" u="none" strike="noStrike" kern="0" cap="none" spc="0" normalizeH="0" baseline="0" noProof="0" dirty="0">
                <a:ln>
                  <a:noFill/>
                </a:ln>
                <a:solidFill>
                  <a:srgbClr val="003300"/>
                </a:solidFill>
                <a:effectLst/>
                <a:uLnTx/>
                <a:uFillTx/>
                <a:latin typeface="微软雅黑" panose="020B0503020204020204" pitchFamily="34" charset="-122"/>
                <a:ea typeface="微软雅黑" panose="020B0503020204020204" pitchFamily="34" charset="-122"/>
                <a:cs typeface="+mn-cs"/>
              </a:rPr>
              <a:t>存在两种学习</a:t>
            </a:r>
            <a:endParaRPr kumimoji="0" lang="zh-CN" altLang="en-US" sz="3200" b="0" i="0" u="none" strike="noStrike" kern="0" cap="none" spc="0" normalizeH="0" baseline="0" noProof="0" dirty="0">
              <a:ln>
                <a:noFill/>
              </a:ln>
              <a:solidFill>
                <a:srgbClr val="0033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5843">
                                            <p:txEl>
                                              <p:charRg st="0" end="28"/>
                                            </p:txEl>
                                          </p:spTgt>
                                        </p:tgtEl>
                                        <p:attrNameLst>
                                          <p:attrName>style.visibility</p:attrName>
                                        </p:attrNameLst>
                                      </p:cBhvr>
                                      <p:to>
                                        <p:strVal val="visible"/>
                                      </p:to>
                                    </p:set>
                                    <p:animEffect transition="in" filter="circle(in)">
                                      <p:cBhvr>
                                        <p:cTn id="7" dur="2000"/>
                                        <p:tgtEl>
                                          <p:spTgt spid="35843">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5843">
                                            <p:txEl>
                                              <p:charRg st="29" end="73"/>
                                            </p:txEl>
                                          </p:spTgt>
                                        </p:tgtEl>
                                        <p:attrNameLst>
                                          <p:attrName>style.visibility</p:attrName>
                                        </p:attrNameLst>
                                      </p:cBhvr>
                                      <p:to>
                                        <p:strVal val="visible"/>
                                      </p:to>
                                    </p:set>
                                    <p:animEffect transition="in" filter="circle(in)">
                                      <p:cBhvr>
                                        <p:cTn id="12" dur="2000"/>
                                        <p:tgtEl>
                                          <p:spTgt spid="35843">
                                            <p:txEl>
                                              <p:charRg st="29" end="73"/>
                                            </p:txEl>
                                          </p:spTgt>
                                        </p:tgtEl>
                                      </p:cBhvr>
                                    </p:animEffect>
                                  </p:childTnLst>
                                </p:cTn>
                              </p:par>
                              <p:par>
                                <p:cTn id="13" presetID="3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000000"/>
                                          </p:val>
                                        </p:tav>
                                        <p:tav tm="100000">
                                          <p:val>
                                            <p:strVal val="#ppt_w"/>
                                          </p:val>
                                        </p:tav>
                                      </p:tavLst>
                                    </p:anim>
                                    <p:anim calcmode="lin" valueType="num">
                                      <p:cBhvr>
                                        <p:cTn id="16" dur="1000" fill="hold"/>
                                        <p:tgtEl>
                                          <p:spTgt spid="5"/>
                                        </p:tgtEl>
                                        <p:attrNameLst>
                                          <p:attrName>ppt_h</p:attrName>
                                        </p:attrNameLst>
                                      </p:cBhvr>
                                      <p:tavLst>
                                        <p:tav tm="0">
                                          <p:val>
                                            <p:fltVal val="0.000000"/>
                                          </p:val>
                                        </p:tav>
                                        <p:tav tm="100000">
                                          <p:val>
                                            <p:strVal val="#ppt_h"/>
                                          </p:val>
                                        </p:tav>
                                      </p:tavLst>
                                    </p:anim>
                                    <p:anim calcmode="lin" valueType="num">
                                      <p:cBhvr>
                                        <p:cTn id="17" dur="1000" fill="hold"/>
                                        <p:tgtEl>
                                          <p:spTgt spid="5"/>
                                        </p:tgtEl>
                                        <p:attrNameLst>
                                          <p:attrName>style.rotation</p:attrName>
                                        </p:attrNameLst>
                                      </p:cBhvr>
                                      <p:tavLst>
                                        <p:tav tm="0">
                                          <p:val>
                                            <p:fltVal val="90.000000"/>
                                          </p:val>
                                        </p:tav>
                                        <p:tav tm="100000">
                                          <p:val>
                                            <p:fltVal val="0.00000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000000"/>
                                          </p:val>
                                        </p:tav>
                                        <p:tav tm="100000">
                                          <p:val>
                                            <p:fltVal val="1.000000"/>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000000"/>
                                          </p:val>
                                        </p:tav>
                                        <p:tav tm="100000">
                                          <p:val>
                                            <p:fltVal val="1.000000"/>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000000"/>
                                          </p:val>
                                        </p:tav>
                                        <p:tav tm="100000">
                                          <p:val>
                                            <p:fltVal val="1.000000"/>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5" name="Rectangle 39"/>
          <p:cNvSpPr>
            <a:spLocks noGrp="1"/>
          </p:cNvSpPr>
          <p:nvPr>
            <p:ph idx="1"/>
          </p:nvPr>
        </p:nvSpPr>
        <p:spPr>
          <a:xfrm>
            <a:off x="1981200" y="2133600"/>
            <a:ext cx="8153400" cy="4464050"/>
          </a:xfrm>
        </p:spPr>
        <p:txBody>
          <a:bodyPr vert="horz" wrap="square" lIns="91440" tIns="45720" rIns="91440" bIns="45720" anchor="t"/>
          <a:p>
            <a:r>
              <a:rPr lang="zh-CN" altLang="en-US" b="1" dirty="0"/>
              <a:t>   </a:t>
            </a:r>
            <a:r>
              <a:rPr lang="zh-CN" altLang="en-US" sz="2400" b="1" dirty="0">
                <a:latin typeface="楷体" panose="02010609060101010101" pitchFamily="49" charset="-122"/>
                <a:ea typeface="楷体" panose="02010609060101010101" pitchFamily="49" charset="-122"/>
              </a:rPr>
              <a:t>某儿童喜欢用下巴不断敲击桌面和扭动屁股带动椅脚撞击地板，制造声音，从而获得听觉回馈刺激。此时，教师可以考虑用厚布条将桌面覆盖，用透明胶裹住椅脚，以隔绝该自闭症儿童通过刻板行为所带来的感官刺激，从而减低或消除该刻板行为。</a:t>
            </a:r>
            <a:r>
              <a:rPr lang="zh-CN" altLang="en-US" b="1" dirty="0">
                <a:latin typeface="楷体" panose="02010609060101010101" pitchFamily="49" charset="-122"/>
                <a:ea typeface="楷体" panose="02010609060101010101" pitchFamily="49" charset="-122"/>
              </a:rPr>
              <a:t> </a:t>
            </a:r>
            <a:endParaRPr lang="zh-CN" altLang="en-US" b="1" dirty="0"/>
          </a:p>
          <a:p>
            <a:r>
              <a:rPr lang="en-US" altLang="zh-CN" b="1" err="1">
                <a:latin typeface="Times New Roman" panose="02020603050405020304" pitchFamily="18" charset="0"/>
              </a:rPr>
              <a:t>Rohahn</a:t>
            </a:r>
            <a:r>
              <a:rPr lang="zh-CN" altLang="en-US" b="1" dirty="0">
                <a:latin typeface="Times New Roman" panose="02020603050405020304" pitchFamily="18" charset="0"/>
              </a:rPr>
              <a:t>等人</a:t>
            </a:r>
            <a:r>
              <a:rPr lang="en-US" altLang="zh-CN" b="1">
                <a:latin typeface="Times New Roman" panose="02020603050405020304" pitchFamily="18" charset="0"/>
              </a:rPr>
              <a:t>(1997)</a:t>
            </a:r>
            <a:r>
              <a:rPr lang="zh-CN" altLang="en-US" b="1" dirty="0">
                <a:latin typeface="Times New Roman" panose="02020603050405020304" pitchFamily="18" charset="0"/>
              </a:rPr>
              <a:t>针对某儿童挥手的刻板行为，使用感觉改变策略，即在其手臂上戴上一条项链，使其挥手的感觉改变，结果成功地减少他的挥手行为。 </a:t>
            </a:r>
            <a:endParaRPr lang="zh-CN" altLang="en-US" b="1" dirty="0">
              <a:latin typeface="Times New Roman" panose="02020603050405020304" pitchFamily="18" charset="0"/>
            </a:endParaRPr>
          </a:p>
        </p:txBody>
      </p:sp>
      <p:sp>
        <p:nvSpPr>
          <p:cNvPr id="65538"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65539" name="Group 38"/>
          <p:cNvGrpSpPr/>
          <p:nvPr/>
        </p:nvGrpSpPr>
        <p:grpSpPr>
          <a:xfrm>
            <a:off x="2063750" y="1314450"/>
            <a:ext cx="8064500" cy="674688"/>
            <a:chOff x="340" y="2750"/>
            <a:chExt cx="5080" cy="425"/>
          </a:xfrm>
        </p:grpSpPr>
        <p:sp>
          <p:nvSpPr>
            <p:cNvPr id="304140" name="AutoShape 12"/>
            <p:cNvSpPr>
              <a:spLocks noChangeArrowheads="1"/>
            </p:cNvSpPr>
            <p:nvPr/>
          </p:nvSpPr>
          <p:spPr bwMode="gray">
            <a:xfrm>
              <a:off x="889" y="2750"/>
              <a:ext cx="4078"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541" name="AutoShape 13"/>
            <p:cNvSpPr/>
            <p:nvPr/>
          </p:nvSpPr>
          <p:spPr>
            <a:xfrm>
              <a:off x="867" y="2888"/>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65542" name="Text Box 14"/>
            <p:cNvSpPr txBox="1"/>
            <p:nvPr/>
          </p:nvSpPr>
          <p:spPr>
            <a:xfrm>
              <a:off x="1065" y="2752"/>
              <a:ext cx="4355"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感觉消退，改变刺激体验</a:t>
              </a:r>
              <a:endParaRPr lang="zh-CN" altLang="en-US" sz="3200" dirty="0">
                <a:solidFill>
                  <a:srgbClr val="000000"/>
                </a:solidFill>
                <a:latin typeface="Arial" panose="020B0604020202020204" pitchFamily="34" charset="0"/>
              </a:endParaRPr>
            </a:p>
          </p:txBody>
        </p:sp>
        <p:grpSp>
          <p:nvGrpSpPr>
            <p:cNvPr id="65543" name="Group 30"/>
            <p:cNvGrpSpPr/>
            <p:nvPr/>
          </p:nvGrpSpPr>
          <p:grpSpPr>
            <a:xfrm>
              <a:off x="340" y="2750"/>
              <a:ext cx="454" cy="425"/>
              <a:chOff x="611" y="1888"/>
              <a:chExt cx="454" cy="425"/>
            </a:xfrm>
          </p:grpSpPr>
          <p:sp>
            <p:nvSpPr>
              <p:cNvPr id="304159" name="AutoShape 31"/>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04160" name="Oval 32"/>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4161" name="Text Box 33"/>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4</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165">
                                            <p:txEl>
                                              <p:charRg st="0" end="114"/>
                                            </p:txEl>
                                          </p:spTgt>
                                        </p:tgtEl>
                                        <p:attrNameLst>
                                          <p:attrName>style.visibility</p:attrName>
                                        </p:attrNameLst>
                                      </p:cBhvr>
                                      <p:to>
                                        <p:strVal val="visible"/>
                                      </p:to>
                                    </p:set>
                                    <p:animEffect transition="in" filter="wipe(down)">
                                      <p:cBhvr>
                                        <p:cTn id="7" dur="500"/>
                                        <p:tgtEl>
                                          <p:spTgt spid="92165">
                                            <p:txEl>
                                              <p:charRg st="0" end="1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2165">
                                            <p:txEl>
                                              <p:charRg st="114" end="189"/>
                                            </p:txEl>
                                          </p:spTgt>
                                        </p:tgtEl>
                                        <p:attrNameLst>
                                          <p:attrName>style.visibility</p:attrName>
                                        </p:attrNameLst>
                                      </p:cBhvr>
                                      <p:to>
                                        <p:strVal val="visible"/>
                                      </p:to>
                                    </p:set>
                                    <p:animEffect transition="in" filter="wipe(down)">
                                      <p:cBhvr>
                                        <p:cTn id="12" dur="500"/>
                                        <p:tgtEl>
                                          <p:spTgt spid="92165">
                                            <p:txEl>
                                              <p:charRg st="114" end="1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30750" y="2895600"/>
            <a:ext cx="5700395" cy="565150"/>
          </a:xfrm>
        </p:spPr>
        <p:txBody>
          <a:bodyPr>
            <a:noAutofit/>
          </a:bodyPr>
          <a:p>
            <a:r>
              <a:rPr lang="zh-CN" altLang="en-US" sz="3600" dirty="0">
                <a:solidFill>
                  <a:srgbClr val="000000"/>
                </a:solidFill>
                <a:latin typeface="Times New Roman" panose="02020603050405020304" pitchFamily="18" charset="0"/>
                <a:ea typeface="黑体" panose="02010609060101010101" pitchFamily="49" charset="-122"/>
                <a:sym typeface="+mn-ea"/>
              </a:rPr>
              <a:t>积极行为支持的策略探讨</a:t>
            </a:r>
            <a:endParaRPr lang="zh-CN" altLang="en-US" sz="3600" dirty="0">
              <a:solidFill>
                <a:srgbClr val="000000"/>
              </a:solidFill>
              <a:latin typeface="Arial" panose="020B0604020202020204" pitchFamily="34" charset="0"/>
              <a:ea typeface="黑体" panose="02010609060101010101" pitchFamily="49"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页脚占位符 4"/>
          <p:cNvSpPr txBox="1">
            <a:spLocks noGrp="1"/>
          </p:cNvSpPr>
          <p:nvPr>
            <p:ph type="ftr" sz="quarter" idx="4294967295"/>
          </p:nvPr>
        </p:nvSpPr>
        <p:spPr>
          <a:xfrm>
            <a:off x="4648200" y="6103938"/>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299104" name="Group 96"/>
          <p:cNvGrpSpPr/>
          <p:nvPr/>
        </p:nvGrpSpPr>
        <p:grpSpPr>
          <a:xfrm>
            <a:off x="2900363" y="1412875"/>
            <a:ext cx="7227887" cy="4400551"/>
            <a:chOff x="867" y="981"/>
            <a:chExt cx="4553" cy="2772"/>
          </a:xfrm>
        </p:grpSpPr>
        <p:sp>
          <p:nvSpPr>
            <p:cNvPr id="299013" name="AutoShape 5"/>
            <p:cNvSpPr>
              <a:spLocks noChangeArrowheads="1"/>
            </p:cNvSpPr>
            <p:nvPr/>
          </p:nvSpPr>
          <p:spPr bwMode="gray">
            <a:xfrm>
              <a:off x="889" y="981"/>
              <a:ext cx="4078"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349" name="AutoShape 6"/>
            <p:cNvSpPr/>
            <p:nvPr/>
          </p:nvSpPr>
          <p:spPr>
            <a:xfrm>
              <a:off x="867" y="1119"/>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7350" name="Text Box 7"/>
            <p:cNvSpPr txBox="1"/>
            <p:nvPr/>
          </p:nvSpPr>
          <p:spPr>
            <a:xfrm>
              <a:off x="1020" y="1024"/>
              <a:ext cx="4355"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 事前控制，防“患”于未然</a:t>
              </a:r>
              <a:endParaRPr lang="zh-CN" altLang="en-US" sz="3200" dirty="0">
                <a:solidFill>
                  <a:srgbClr val="000000"/>
                </a:solidFill>
                <a:latin typeface="Arial" panose="020B0604020202020204" pitchFamily="34" charset="0"/>
              </a:endParaRPr>
            </a:p>
          </p:txBody>
        </p:sp>
        <p:sp>
          <p:nvSpPr>
            <p:cNvPr id="299017" name="AutoShape 9"/>
            <p:cNvSpPr>
              <a:spLocks noChangeArrowheads="1"/>
            </p:cNvSpPr>
            <p:nvPr/>
          </p:nvSpPr>
          <p:spPr bwMode="gray">
            <a:xfrm>
              <a:off x="906" y="1570"/>
              <a:ext cx="4060"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352" name="AutoShape 10"/>
            <p:cNvSpPr/>
            <p:nvPr/>
          </p:nvSpPr>
          <p:spPr>
            <a:xfrm>
              <a:off x="884" y="1708"/>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7353" name="Text Box 11"/>
            <p:cNvSpPr txBox="1"/>
            <p:nvPr/>
          </p:nvSpPr>
          <p:spPr>
            <a:xfrm>
              <a:off x="1037" y="1572"/>
              <a:ext cx="3340"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 口语提示，培养沟通技能</a:t>
              </a:r>
              <a:endParaRPr lang="zh-CN" altLang="en-US" sz="3200" dirty="0">
                <a:solidFill>
                  <a:srgbClr val="000000"/>
                </a:solidFill>
                <a:latin typeface="Arial" panose="020B0604020202020204" pitchFamily="34" charset="0"/>
              </a:endParaRPr>
            </a:p>
          </p:txBody>
        </p:sp>
        <p:sp>
          <p:nvSpPr>
            <p:cNvPr id="299021" name="AutoShape 13"/>
            <p:cNvSpPr>
              <a:spLocks noChangeArrowheads="1"/>
            </p:cNvSpPr>
            <p:nvPr/>
          </p:nvSpPr>
          <p:spPr bwMode="gray">
            <a:xfrm>
              <a:off x="906" y="2160"/>
              <a:ext cx="4060"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355" name="AutoShape 14"/>
            <p:cNvSpPr/>
            <p:nvPr/>
          </p:nvSpPr>
          <p:spPr>
            <a:xfrm>
              <a:off x="884" y="2298"/>
              <a:ext cx="271" cy="141"/>
            </a:xfrm>
            <a:prstGeom prst="rightArrow">
              <a:avLst>
                <a:gd name="adj1" fmla="val 50000"/>
                <a:gd name="adj2" fmla="val 80073"/>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7356" name="Text Box 15"/>
            <p:cNvSpPr txBox="1"/>
            <p:nvPr/>
          </p:nvSpPr>
          <p:spPr>
            <a:xfrm>
              <a:off x="1128" y="2162"/>
              <a:ext cx="3793"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区别强化，培养合适替代行为</a:t>
              </a:r>
              <a:endParaRPr lang="zh-CN" altLang="en-US" sz="3200" dirty="0">
                <a:solidFill>
                  <a:srgbClr val="000000"/>
                </a:solidFill>
                <a:latin typeface="Arial" panose="020B0604020202020204" pitchFamily="34" charset="0"/>
              </a:endParaRPr>
            </a:p>
          </p:txBody>
        </p:sp>
        <p:sp>
          <p:nvSpPr>
            <p:cNvPr id="299026" name="AutoShape 18"/>
            <p:cNvSpPr>
              <a:spLocks noChangeArrowheads="1"/>
            </p:cNvSpPr>
            <p:nvPr/>
          </p:nvSpPr>
          <p:spPr bwMode="gray">
            <a:xfrm>
              <a:off x="889" y="2750"/>
              <a:ext cx="4078"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358" name="AutoShape 19"/>
            <p:cNvSpPr/>
            <p:nvPr/>
          </p:nvSpPr>
          <p:spPr>
            <a:xfrm>
              <a:off x="867" y="2888"/>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7359" name="Text Box 20"/>
            <p:cNvSpPr txBox="1"/>
            <p:nvPr/>
          </p:nvSpPr>
          <p:spPr>
            <a:xfrm>
              <a:off x="1065" y="2752"/>
              <a:ext cx="4355"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 感觉消退，改变刺激体验</a:t>
              </a:r>
              <a:endParaRPr lang="zh-CN" altLang="en-US" sz="3200" dirty="0">
                <a:solidFill>
                  <a:srgbClr val="000000"/>
                </a:solidFill>
                <a:latin typeface="Arial" panose="020B0604020202020204" pitchFamily="34" charset="0"/>
              </a:endParaRPr>
            </a:p>
          </p:txBody>
        </p:sp>
        <p:sp>
          <p:nvSpPr>
            <p:cNvPr id="299034" name="AutoShape 26"/>
            <p:cNvSpPr>
              <a:spLocks noChangeArrowheads="1"/>
            </p:cNvSpPr>
            <p:nvPr/>
          </p:nvSpPr>
          <p:spPr bwMode="gray">
            <a:xfrm>
              <a:off x="906" y="3339"/>
              <a:ext cx="4060"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7361" name="AutoShape 27"/>
            <p:cNvSpPr/>
            <p:nvPr/>
          </p:nvSpPr>
          <p:spPr>
            <a:xfrm>
              <a:off x="884" y="3475"/>
              <a:ext cx="271" cy="141"/>
            </a:xfrm>
            <a:prstGeom prst="rightArrow">
              <a:avLst>
                <a:gd name="adj1" fmla="val 50000"/>
                <a:gd name="adj2" fmla="val 80073"/>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7362" name="Text Box 28"/>
            <p:cNvSpPr txBox="1"/>
            <p:nvPr/>
          </p:nvSpPr>
          <p:spPr>
            <a:xfrm>
              <a:off x="1083" y="3385"/>
              <a:ext cx="3793"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 其他（放松练习、药物干预等）</a:t>
              </a:r>
              <a:endParaRPr lang="zh-CN" altLang="en-US" sz="3200" dirty="0">
                <a:solidFill>
                  <a:srgbClr val="000000"/>
                </a:solidFill>
                <a:latin typeface="Arial" panose="020B0604020202020204" pitchFamily="34" charset="0"/>
              </a:endParaRPr>
            </a:p>
          </p:txBody>
        </p:sp>
      </p:grpSp>
      <p:grpSp>
        <p:nvGrpSpPr>
          <p:cNvPr id="57363" name="Group 32"/>
          <p:cNvGrpSpPr/>
          <p:nvPr/>
        </p:nvGrpSpPr>
        <p:grpSpPr>
          <a:xfrm>
            <a:off x="2062163" y="1457325"/>
            <a:ext cx="720725" cy="674688"/>
            <a:chOff x="611" y="1888"/>
            <a:chExt cx="454" cy="425"/>
          </a:xfrm>
        </p:grpSpPr>
        <p:sp>
          <p:nvSpPr>
            <p:cNvPr id="299041" name="AutoShape 33"/>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99042" name="Oval 34"/>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043" name="Text Box 35"/>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1</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nvGrpSpPr>
          <p:cNvPr id="57367" name="Group 55"/>
          <p:cNvGrpSpPr/>
          <p:nvPr/>
        </p:nvGrpSpPr>
        <p:grpSpPr>
          <a:xfrm>
            <a:off x="2063750" y="2347913"/>
            <a:ext cx="720725" cy="674687"/>
            <a:chOff x="611" y="1888"/>
            <a:chExt cx="454" cy="425"/>
          </a:xfrm>
        </p:grpSpPr>
        <p:sp>
          <p:nvSpPr>
            <p:cNvPr id="299064" name="AutoShape 56"/>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99065" name="Oval 57"/>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066" name="Text Box 58"/>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2</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nvGrpSpPr>
          <p:cNvPr id="57371" name="Group 59"/>
          <p:cNvGrpSpPr/>
          <p:nvPr/>
        </p:nvGrpSpPr>
        <p:grpSpPr>
          <a:xfrm>
            <a:off x="2063750" y="3284538"/>
            <a:ext cx="720725" cy="674687"/>
            <a:chOff x="611" y="1888"/>
            <a:chExt cx="454" cy="425"/>
          </a:xfrm>
        </p:grpSpPr>
        <p:sp>
          <p:nvSpPr>
            <p:cNvPr id="299068" name="AutoShape 60"/>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99069" name="Oval 61"/>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070" name="Text Box 62"/>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3</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nvGrpSpPr>
          <p:cNvPr id="57375" name="Group 88"/>
          <p:cNvGrpSpPr/>
          <p:nvPr/>
        </p:nvGrpSpPr>
        <p:grpSpPr>
          <a:xfrm>
            <a:off x="2063750" y="4221163"/>
            <a:ext cx="720725" cy="674687"/>
            <a:chOff x="611" y="1888"/>
            <a:chExt cx="454" cy="425"/>
          </a:xfrm>
        </p:grpSpPr>
        <p:sp>
          <p:nvSpPr>
            <p:cNvPr id="299097" name="AutoShape 89"/>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99098" name="Oval 90"/>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099" name="Text Box 91"/>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4</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nvGrpSpPr>
          <p:cNvPr id="57379" name="Group 92"/>
          <p:cNvGrpSpPr/>
          <p:nvPr/>
        </p:nvGrpSpPr>
        <p:grpSpPr>
          <a:xfrm>
            <a:off x="2063750" y="5156200"/>
            <a:ext cx="720725" cy="674688"/>
            <a:chOff x="611" y="1888"/>
            <a:chExt cx="454" cy="425"/>
          </a:xfrm>
        </p:grpSpPr>
        <p:sp>
          <p:nvSpPr>
            <p:cNvPr id="299101" name="AutoShape 93"/>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99102" name="Oval 94"/>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103" name="Text Box 95"/>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5</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99104"/>
                                        </p:tgtEl>
                                        <p:attrNameLst>
                                          <p:attrName>style.visibility</p:attrName>
                                        </p:attrNameLst>
                                      </p:cBhvr>
                                      <p:to>
                                        <p:strVal val="visible"/>
                                      </p:to>
                                    </p:set>
                                    <p:anim calcmode="lin" valueType="num">
                                      <p:cBhvr additive="base">
                                        <p:cTn id="7" dur="500" fill="hold"/>
                                        <p:tgtEl>
                                          <p:spTgt spid="299104"/>
                                        </p:tgtEl>
                                        <p:attrNameLst>
                                          <p:attrName>ppt_x</p:attrName>
                                        </p:attrNameLst>
                                      </p:cBhvr>
                                      <p:tavLst>
                                        <p:tav tm="0">
                                          <p:val>
                                            <p:strVal val="1+#ppt_w/2"/>
                                          </p:val>
                                        </p:tav>
                                        <p:tav tm="100000">
                                          <p:val>
                                            <p:strVal val="#ppt_x"/>
                                          </p:val>
                                        </p:tav>
                                      </p:tavLst>
                                    </p:anim>
                                    <p:anim calcmode="lin" valueType="num">
                                      <p:cBhvr additive="base">
                                        <p:cTn id="8" dur="500" fill="hold"/>
                                        <p:tgtEl>
                                          <p:spTgt spid="299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58370" name="Group 38"/>
          <p:cNvGrpSpPr/>
          <p:nvPr/>
        </p:nvGrpSpPr>
        <p:grpSpPr>
          <a:xfrm>
            <a:off x="2062163" y="1341438"/>
            <a:ext cx="7994650" cy="719137"/>
            <a:chOff x="339" y="981"/>
            <a:chExt cx="5036" cy="453"/>
          </a:xfrm>
        </p:grpSpPr>
        <p:sp>
          <p:nvSpPr>
            <p:cNvPr id="301059" name="AutoShape 3"/>
            <p:cNvSpPr>
              <a:spLocks noChangeArrowheads="1"/>
            </p:cNvSpPr>
            <p:nvPr/>
          </p:nvSpPr>
          <p:spPr bwMode="gray">
            <a:xfrm>
              <a:off x="889" y="981"/>
              <a:ext cx="4078"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372" name="AutoShape 4"/>
            <p:cNvSpPr/>
            <p:nvPr/>
          </p:nvSpPr>
          <p:spPr>
            <a:xfrm>
              <a:off x="867" y="1119"/>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8373" name="Text Box 5"/>
            <p:cNvSpPr txBox="1"/>
            <p:nvPr/>
          </p:nvSpPr>
          <p:spPr>
            <a:xfrm>
              <a:off x="1020" y="1024"/>
              <a:ext cx="4355"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事前控制，防“患”于未然</a:t>
              </a:r>
              <a:endParaRPr lang="zh-CN" altLang="en-US" sz="3200" dirty="0">
                <a:solidFill>
                  <a:srgbClr val="000000"/>
                </a:solidFill>
                <a:latin typeface="Arial" panose="020B0604020202020204" pitchFamily="34" charset="0"/>
              </a:endParaRPr>
            </a:p>
          </p:txBody>
        </p:sp>
        <p:grpSp>
          <p:nvGrpSpPr>
            <p:cNvPr id="58374" name="Group 18"/>
            <p:cNvGrpSpPr/>
            <p:nvPr/>
          </p:nvGrpSpPr>
          <p:grpSpPr>
            <a:xfrm>
              <a:off x="339" y="1009"/>
              <a:ext cx="454" cy="425"/>
              <a:chOff x="611" y="1888"/>
              <a:chExt cx="454" cy="425"/>
            </a:xfrm>
          </p:grpSpPr>
          <p:sp>
            <p:nvSpPr>
              <p:cNvPr id="301075" name="AutoShape 19"/>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01076" name="Oval 20"/>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1077" name="Text Box 21"/>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1</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graphicFrame>
        <p:nvGraphicFramePr>
          <p:cNvPr id="2" name="图示 1"/>
          <p:cNvGraphicFramePr/>
          <p:nvPr/>
        </p:nvGraphicFramePr>
        <p:xfrm>
          <a:off x="1981200" y="2205038"/>
          <a:ext cx="8153400" cy="419576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58379" name="Picture 14" descr="c:\users\lin\appdata\roaming\360se6\USERDA~1\Temp\3-CHEC~1.PNG"/>
          <p:cNvPicPr>
            <a:picLocks noChangeAspect="1"/>
          </p:cNvPicPr>
          <p:nvPr/>
        </p:nvPicPr>
        <p:blipFill>
          <a:blip r:embed="rId6"/>
          <a:stretch>
            <a:fillRect/>
          </a:stretch>
        </p:blipFill>
        <p:spPr>
          <a:xfrm>
            <a:off x="8132763" y="4149725"/>
            <a:ext cx="1441450" cy="1924050"/>
          </a:xfrm>
          <a:prstGeom prst="rect">
            <a:avLst/>
          </a:prstGeom>
          <a:noFill/>
          <a:ln w="9525">
            <a:noFill/>
          </a:ln>
        </p:spPr>
      </p:pic>
    </p:spTree>
  </p:cSld>
  <p:clrMapOvr>
    <a:masterClrMapping/>
  </p:clrMapOvr>
  <p:transition spd="slow">
    <p:pull dir="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2119" name="Rectangle 39"/>
          <p:cNvSpPr>
            <a:spLocks noGrp="1" noChangeArrowheads="1"/>
          </p:cNvSpPr>
          <p:nvPr>
            <p:ph idx="1"/>
          </p:nvPr>
        </p:nvSpPr>
        <p:spPr bwMode="auto">
          <a:xfrm>
            <a:off x="1919288" y="2133600"/>
            <a:ext cx="8281988" cy="4175125"/>
          </a:xfrm>
          <a:effectLst/>
          <a:scene3d>
            <a:camera prst="orthographicFront"/>
            <a:lightRig rig="balanced" dir="t"/>
          </a:scene3d>
          <a:sp3d prstMaterial="plastic"/>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a:pPr>
            <a:r>
              <a:rPr kumimoji="0" lang="zh-CN" altLang="en-US" sz="2600" b="1" i="0" u="none" strike="noStrike" kern="0" cap="none" spc="0" normalizeH="0" baseline="0" noProof="0" dirty="0" smtClean="0">
                <a:ln>
                  <a:noFill/>
                </a:ln>
                <a:solidFill>
                  <a:schemeClr val="tx1"/>
                </a:solidFill>
                <a:effectLst/>
                <a:uLnTx/>
                <a:uFillTx/>
                <a:latin typeface="+mn-lt"/>
                <a:ea typeface="+mn-ea"/>
                <a:cs typeface="+mn-cs"/>
              </a:rPr>
              <a:t>   一方面可以转移学生的注意力，另一方面有助于引导学生通过恰当的沟通方式来表达自己的需求。</a:t>
            </a:r>
            <a:endParaRPr kumimoji="0" lang="zh-CN" altLang="en-US" sz="2600" b="1" i="0" u="none" strike="noStrike" kern="0" cap="none" spc="0" normalizeH="0" baseline="0" noProof="0" dirty="0" smtClean="0">
              <a:ln>
                <a:noFill/>
              </a:ln>
              <a:solidFill>
                <a:schemeClr val="tx1"/>
              </a:solidFill>
              <a:effectLst/>
              <a:uLnTx/>
              <a:uFillTx/>
              <a:latin typeface="+mn-lt"/>
              <a:ea typeface="+mn-ea"/>
              <a:cs typeface="+mn-cs"/>
            </a:endParaRPr>
          </a:p>
          <a:p>
            <a:pPr marL="3510280" marR="0" lvl="8"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a:pPr>
            <a:endParaRPr kumimoji="0" lang="zh-CN" altLang="en-US" sz="2600" b="1" i="0" u="none" strike="noStrike" kern="0" cap="none" spc="0" normalizeH="0" baseline="0" noProof="0" dirty="0" smtClean="0">
              <a:ln>
                <a:noFill/>
              </a:ln>
              <a:solidFill>
                <a:schemeClr val="tx1"/>
              </a:solidFill>
              <a:effectLst/>
              <a:uLnTx/>
              <a:uFillTx/>
              <a:latin typeface="+mn-lt"/>
              <a:ea typeface="+mn-ea"/>
            </a:endParaRPr>
          </a:p>
          <a:p>
            <a:pPr marL="669925" marR="0" lvl="1" indent="-325755"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a:pPr>
            <a:r>
              <a:rPr kumimoji="0" lang="zh-CN" altLang="en-US" sz="2500" b="1" i="0" u="none" strike="noStrike" kern="0" cap="none" spc="0" normalizeH="0" baseline="0" noProof="0" dirty="0" smtClean="0">
                <a:ln>
                  <a:noFill/>
                </a:ln>
                <a:solidFill>
                  <a:schemeClr val="tx1"/>
                </a:solidFill>
                <a:effectLst/>
                <a:uLnTx/>
                <a:uFillTx/>
                <a:latin typeface="宋体" panose="02010600030101010101" pitchFamily="2" charset="-122"/>
                <a:ea typeface="+mn-ea"/>
              </a:rPr>
              <a:t>“</a:t>
            </a:r>
            <a:r>
              <a:rPr kumimoji="0" lang="zh-CN" altLang="en-US" sz="2500" b="1" i="0" u="none" strike="noStrike" kern="0" cap="none" spc="0" normalizeH="0" baseline="0" noProof="0" dirty="0" smtClean="0">
                <a:ln>
                  <a:noFill/>
                </a:ln>
                <a:solidFill>
                  <a:schemeClr val="tx1"/>
                </a:solidFill>
                <a:effectLst/>
                <a:uLnTx/>
                <a:uFillTx/>
                <a:latin typeface="+mn-lt"/>
                <a:ea typeface="+mn-ea"/>
              </a:rPr>
              <a:t>现在大家都在做练习，你怎么揪扯头发呢？</a:t>
            </a:r>
            <a:r>
              <a:rPr kumimoji="0" lang="zh-CN" altLang="en-US" sz="2500" b="1" i="0" u="none" strike="noStrike" kern="0" cap="none" spc="0" normalizeH="0" baseline="0" noProof="0" dirty="0" smtClean="0">
                <a:ln>
                  <a:noFill/>
                </a:ln>
                <a:solidFill>
                  <a:schemeClr val="tx1"/>
                </a:solidFill>
                <a:effectLst/>
                <a:uLnTx/>
                <a:uFillTx/>
                <a:latin typeface="宋体" panose="02010600030101010101" pitchFamily="2" charset="-122"/>
                <a:ea typeface="+mn-ea"/>
              </a:rPr>
              <a:t>”</a:t>
            </a:r>
            <a:r>
              <a:rPr kumimoji="0" lang="en-US" altLang="zh-CN" sz="2500" b="1" i="0" u="none" strike="noStrike" kern="0" cap="none" spc="0" normalizeH="0" baseline="0" noProof="0" dirty="0" smtClean="0">
                <a:ln>
                  <a:noFill/>
                </a:ln>
                <a:solidFill>
                  <a:srgbClr val="0000CC"/>
                </a:solidFill>
                <a:effectLst/>
                <a:uLnTx/>
                <a:uFillTx/>
                <a:latin typeface="Verdana" panose="020B0604030504040204" pitchFamily="34" charset="0"/>
                <a:ea typeface="+mn-ea"/>
              </a:rPr>
              <a:t>——</a:t>
            </a:r>
            <a:r>
              <a:rPr kumimoji="0" lang="zh-CN" altLang="en-US" sz="2500" b="1" i="0" u="none" strike="noStrike" kern="0" cap="none" spc="0" normalizeH="0" baseline="0" noProof="0" dirty="0" smtClean="0">
                <a:ln>
                  <a:noFill/>
                </a:ln>
                <a:solidFill>
                  <a:srgbClr val="0000CC"/>
                </a:solidFill>
                <a:effectLst/>
                <a:uLnTx/>
                <a:uFillTx/>
                <a:latin typeface="+mn-lt"/>
                <a:ea typeface="+mn-ea"/>
              </a:rPr>
              <a:t>明确行为问题；</a:t>
            </a:r>
            <a:endParaRPr kumimoji="0" lang="zh-CN" altLang="en-US" sz="2500" b="1" i="0" u="none" strike="noStrike" kern="0" cap="none" spc="0" normalizeH="0" baseline="0" noProof="0" dirty="0" smtClean="0">
              <a:ln>
                <a:noFill/>
              </a:ln>
              <a:solidFill>
                <a:srgbClr val="0000CC"/>
              </a:solidFill>
              <a:effectLst/>
              <a:uLnTx/>
              <a:uFillTx/>
              <a:latin typeface="+mn-lt"/>
              <a:ea typeface="+mn-ea"/>
            </a:endParaRPr>
          </a:p>
          <a:p>
            <a:pPr marL="669925" marR="0" lvl="1" indent="-325755"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a:pPr>
            <a:r>
              <a:rPr kumimoji="0" lang="zh-CN" altLang="en-US" sz="2500" b="1" i="0" u="none" strike="noStrike" kern="0" cap="none" spc="0" normalizeH="0" baseline="0" noProof="0" dirty="0" smtClean="0">
                <a:ln>
                  <a:noFill/>
                </a:ln>
                <a:solidFill>
                  <a:schemeClr val="tx1"/>
                </a:solidFill>
                <a:effectLst/>
                <a:uLnTx/>
                <a:uFillTx/>
                <a:latin typeface="宋体" panose="02010600030101010101" pitchFamily="2" charset="-122"/>
                <a:ea typeface="+mn-ea"/>
              </a:rPr>
              <a:t>“</a:t>
            </a:r>
            <a:r>
              <a:rPr kumimoji="0" lang="zh-CN" altLang="en-US" sz="2500" b="1" i="0" u="none" strike="noStrike" kern="0" cap="none" spc="0" normalizeH="0" baseline="0" noProof="0" dirty="0" smtClean="0">
                <a:ln>
                  <a:noFill/>
                </a:ln>
                <a:solidFill>
                  <a:schemeClr val="tx1"/>
                </a:solidFill>
                <a:effectLst/>
                <a:uLnTx/>
                <a:uFillTx/>
                <a:latin typeface="+mn-lt"/>
                <a:ea typeface="+mn-ea"/>
              </a:rPr>
              <a:t>是不是遇到什么困难呢？能告诉老师吗？</a:t>
            </a:r>
            <a:r>
              <a:rPr kumimoji="0" lang="zh-CN" altLang="en-US" sz="2500" b="1" i="0" u="none" strike="noStrike" kern="0" cap="none" spc="0" normalizeH="0" baseline="0" noProof="0" dirty="0" smtClean="0">
                <a:ln>
                  <a:noFill/>
                </a:ln>
                <a:solidFill>
                  <a:schemeClr val="tx1"/>
                </a:solidFill>
                <a:effectLst/>
                <a:uLnTx/>
                <a:uFillTx/>
                <a:latin typeface="宋体" panose="02010600030101010101" pitchFamily="2" charset="-122"/>
                <a:ea typeface="+mn-ea"/>
              </a:rPr>
              <a:t>”</a:t>
            </a:r>
            <a:r>
              <a:rPr kumimoji="0" lang="en-US" altLang="zh-CN" sz="2500" b="1" i="0" u="none" strike="noStrike" kern="0" cap="none" spc="0" normalizeH="0" baseline="0" noProof="0" dirty="0" smtClean="0">
                <a:ln>
                  <a:noFill/>
                </a:ln>
                <a:solidFill>
                  <a:srgbClr val="0000CC"/>
                </a:solidFill>
                <a:effectLst/>
                <a:uLnTx/>
                <a:uFillTx/>
                <a:latin typeface="Verdana" panose="020B0604030504040204" pitchFamily="34" charset="0"/>
                <a:ea typeface="+mn-ea"/>
              </a:rPr>
              <a:t>——</a:t>
            </a:r>
            <a:r>
              <a:rPr kumimoji="0" lang="zh-CN" altLang="en-US" sz="2500" b="1" i="0" u="none" strike="noStrike" kern="0" cap="none" spc="0" normalizeH="0" baseline="0" noProof="0" dirty="0" smtClean="0">
                <a:ln>
                  <a:noFill/>
                </a:ln>
                <a:solidFill>
                  <a:srgbClr val="0000CC"/>
                </a:solidFill>
                <a:effectLst/>
                <a:uLnTx/>
                <a:uFillTx/>
                <a:latin typeface="+mn-lt"/>
                <a:ea typeface="+mn-ea"/>
              </a:rPr>
              <a:t>转移注意，引导表达；</a:t>
            </a:r>
            <a:endParaRPr kumimoji="0" lang="zh-CN" altLang="en-US" sz="2500" b="1" i="0" u="none" strike="noStrike" kern="0" cap="none" spc="0" normalizeH="0" baseline="0" noProof="0" dirty="0" smtClean="0">
              <a:ln>
                <a:noFill/>
              </a:ln>
              <a:solidFill>
                <a:srgbClr val="0000CC"/>
              </a:solidFill>
              <a:effectLst/>
              <a:uLnTx/>
              <a:uFillTx/>
              <a:latin typeface="+mn-lt"/>
              <a:ea typeface="+mn-ea"/>
            </a:endParaRPr>
          </a:p>
          <a:p>
            <a:pPr marL="669925" marR="0" lvl="1" indent="-325755"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a:pPr>
            <a:r>
              <a:rPr kumimoji="0" lang="zh-CN" altLang="en-US" sz="2500" b="1" i="0" u="none" strike="noStrike" kern="0" cap="none" spc="0" normalizeH="0" baseline="0" noProof="0" dirty="0" smtClean="0">
                <a:ln>
                  <a:noFill/>
                </a:ln>
                <a:solidFill>
                  <a:schemeClr val="tx1"/>
                </a:solidFill>
                <a:effectLst/>
                <a:uLnTx/>
                <a:uFillTx/>
                <a:latin typeface="宋体" panose="02010600030101010101" pitchFamily="2" charset="-122"/>
                <a:ea typeface="+mn-ea"/>
              </a:rPr>
              <a:t>“</a:t>
            </a:r>
            <a:r>
              <a:rPr kumimoji="0" lang="zh-CN" altLang="en-US" sz="2500" b="1" i="0" u="none" strike="noStrike" kern="0" cap="none" spc="0" normalizeH="0" baseline="0" noProof="0" dirty="0" smtClean="0">
                <a:ln>
                  <a:noFill/>
                </a:ln>
                <a:solidFill>
                  <a:schemeClr val="tx1"/>
                </a:solidFill>
                <a:effectLst/>
                <a:uLnTx/>
                <a:uFillTx/>
                <a:latin typeface="+mn-lt"/>
                <a:ea typeface="+mn-ea"/>
              </a:rPr>
              <a:t>这道题目确实有点难，但是以后遇到同样情况，先让我知道好吗？</a:t>
            </a:r>
            <a:r>
              <a:rPr kumimoji="0" lang="zh-CN" altLang="en-US" sz="2500" b="1" i="0" u="none" strike="noStrike" kern="0" cap="none" spc="0" normalizeH="0" baseline="0" noProof="0" dirty="0" smtClean="0">
                <a:ln>
                  <a:noFill/>
                </a:ln>
                <a:solidFill>
                  <a:schemeClr val="tx1"/>
                </a:solidFill>
                <a:effectLst/>
                <a:uLnTx/>
                <a:uFillTx/>
                <a:latin typeface="宋体" panose="02010600030101010101" pitchFamily="2" charset="-122"/>
                <a:ea typeface="+mn-ea"/>
              </a:rPr>
              <a:t>”</a:t>
            </a:r>
            <a:r>
              <a:rPr kumimoji="0" lang="en-US" altLang="zh-CN" sz="2500" b="1" i="0" u="none" strike="noStrike" kern="0" cap="none" spc="0" normalizeH="0" baseline="0" noProof="0" dirty="0" smtClean="0">
                <a:ln>
                  <a:noFill/>
                </a:ln>
                <a:solidFill>
                  <a:srgbClr val="0000CC"/>
                </a:solidFill>
                <a:effectLst/>
                <a:uLnTx/>
                <a:uFillTx/>
                <a:latin typeface="Verdana" panose="020B0604030504040204" pitchFamily="34" charset="0"/>
                <a:ea typeface="+mn-ea"/>
              </a:rPr>
              <a:t>——</a:t>
            </a:r>
            <a:r>
              <a:rPr kumimoji="0" lang="zh-CN" altLang="en-US" sz="2500" b="1" i="0" u="none" strike="noStrike" kern="0" cap="none" spc="0" normalizeH="0" baseline="0" noProof="0" dirty="0" smtClean="0">
                <a:ln>
                  <a:noFill/>
                </a:ln>
                <a:solidFill>
                  <a:srgbClr val="0000CC"/>
                </a:solidFill>
                <a:effectLst/>
                <a:uLnTx/>
                <a:uFillTx/>
                <a:latin typeface="+mn-lt"/>
                <a:ea typeface="+mn-ea"/>
              </a:rPr>
              <a:t>恰当沟通方式的建立。 </a:t>
            </a:r>
            <a:endParaRPr kumimoji="0" lang="zh-CN" altLang="en-US" sz="2500" b="1" i="0" u="none" strike="noStrike" kern="0" cap="none" spc="0" normalizeH="0" baseline="0" noProof="0" dirty="0" smtClean="0">
              <a:ln>
                <a:noFill/>
              </a:ln>
              <a:solidFill>
                <a:srgbClr val="0000CC"/>
              </a:solidFill>
              <a:effectLst/>
              <a:uLnTx/>
              <a:uFillTx/>
              <a:latin typeface="+mn-lt"/>
              <a:ea typeface="+mn-ea"/>
            </a:endParaRPr>
          </a:p>
        </p:txBody>
      </p:sp>
      <p:sp>
        <p:nvSpPr>
          <p:cNvPr id="59394"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59395" name="Group 38"/>
          <p:cNvGrpSpPr/>
          <p:nvPr/>
        </p:nvGrpSpPr>
        <p:grpSpPr>
          <a:xfrm>
            <a:off x="2063750" y="1341438"/>
            <a:ext cx="7343775" cy="674687"/>
            <a:chOff x="340" y="1570"/>
            <a:chExt cx="4626" cy="425"/>
          </a:xfrm>
        </p:grpSpPr>
        <p:sp>
          <p:nvSpPr>
            <p:cNvPr id="302086" name="AutoShape 6"/>
            <p:cNvSpPr>
              <a:spLocks noChangeArrowheads="1"/>
            </p:cNvSpPr>
            <p:nvPr/>
          </p:nvSpPr>
          <p:spPr bwMode="gray">
            <a:xfrm>
              <a:off x="906" y="1570"/>
              <a:ext cx="4060"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9397" name="AutoShape 7"/>
            <p:cNvSpPr/>
            <p:nvPr/>
          </p:nvSpPr>
          <p:spPr>
            <a:xfrm>
              <a:off x="884" y="1708"/>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9398" name="Text Box 8"/>
            <p:cNvSpPr txBox="1"/>
            <p:nvPr/>
          </p:nvSpPr>
          <p:spPr>
            <a:xfrm>
              <a:off x="1037" y="1572"/>
              <a:ext cx="3340"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口语提示，培养沟通技能</a:t>
              </a:r>
              <a:endParaRPr lang="zh-CN" altLang="en-US" sz="3200" dirty="0">
                <a:solidFill>
                  <a:srgbClr val="000000"/>
                </a:solidFill>
                <a:latin typeface="Arial" panose="020B0604020202020204" pitchFamily="34" charset="0"/>
              </a:endParaRPr>
            </a:p>
          </p:txBody>
        </p:sp>
        <p:grpSp>
          <p:nvGrpSpPr>
            <p:cNvPr id="59399" name="Group 22"/>
            <p:cNvGrpSpPr/>
            <p:nvPr/>
          </p:nvGrpSpPr>
          <p:grpSpPr>
            <a:xfrm>
              <a:off x="340" y="1570"/>
              <a:ext cx="454" cy="425"/>
              <a:chOff x="611" y="1888"/>
              <a:chExt cx="454" cy="425"/>
            </a:xfrm>
          </p:grpSpPr>
          <p:sp>
            <p:nvSpPr>
              <p:cNvPr id="302103" name="AutoShape 23"/>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02104" name="Oval 24"/>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2105" name="Text Box 25"/>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2</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spTree>
  </p:cSld>
  <p:clrMapOvr>
    <a:masterClrMapping/>
  </p:clrMapOvr>
  <p:transition spd="slow">
    <p:pull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aphicFrame>
        <p:nvGraphicFramePr>
          <p:cNvPr id="3" name="图示 2"/>
          <p:cNvGraphicFramePr/>
          <p:nvPr/>
        </p:nvGraphicFramePr>
        <p:xfrm>
          <a:off x="1917948" y="1265261"/>
          <a:ext cx="7918648" cy="406400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aphicFrame>
        <p:nvGraphicFramePr>
          <p:cNvPr id="3" name="图示 2"/>
          <p:cNvGraphicFramePr/>
          <p:nvPr/>
        </p:nvGraphicFramePr>
        <p:xfrm>
          <a:off x="2279576" y="1340320"/>
          <a:ext cx="7918648" cy="406400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21" name="Rectangle 39"/>
          <p:cNvSpPr>
            <a:spLocks noGrp="1"/>
          </p:cNvSpPr>
          <p:nvPr>
            <p:ph idx="1"/>
          </p:nvPr>
        </p:nvSpPr>
        <p:spPr>
          <a:xfrm>
            <a:off x="2063750" y="2924175"/>
            <a:ext cx="8153400" cy="2035175"/>
          </a:xfrm>
        </p:spPr>
        <p:txBody>
          <a:bodyPr vert="horz" wrap="square" lIns="91440" tIns="45720" rIns="91440" bIns="45720" anchor="t"/>
          <a:p>
            <a:pPr eaLnBrk="1" hangingPunct="1">
              <a:lnSpc>
                <a:spcPct val="90000"/>
              </a:lnSpc>
            </a:pPr>
            <a:r>
              <a:rPr lang="zh-CN" altLang="en-US" sz="2800" b="1" dirty="0"/>
              <a:t>   积极行为支持极为强调引导学生使用适宜的行为表现来达到与问题行为相同的功能。</a:t>
            </a:r>
            <a:endParaRPr lang="zh-CN" altLang="en-US" sz="2800" b="1" dirty="0"/>
          </a:p>
        </p:txBody>
      </p:sp>
      <p:sp>
        <p:nvSpPr>
          <p:cNvPr id="62466"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62467" name="Group 38"/>
          <p:cNvGrpSpPr/>
          <p:nvPr/>
        </p:nvGrpSpPr>
        <p:grpSpPr>
          <a:xfrm>
            <a:off x="2063750" y="1341438"/>
            <a:ext cx="7343775" cy="674687"/>
            <a:chOff x="340" y="2160"/>
            <a:chExt cx="4626" cy="425"/>
          </a:xfrm>
        </p:grpSpPr>
        <p:sp>
          <p:nvSpPr>
            <p:cNvPr id="303113" name="AutoShape 9"/>
            <p:cNvSpPr>
              <a:spLocks noChangeArrowheads="1"/>
            </p:cNvSpPr>
            <p:nvPr/>
          </p:nvSpPr>
          <p:spPr bwMode="gray">
            <a:xfrm>
              <a:off x="906" y="2160"/>
              <a:ext cx="4060"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2469" name="AutoShape 10"/>
            <p:cNvSpPr/>
            <p:nvPr/>
          </p:nvSpPr>
          <p:spPr>
            <a:xfrm>
              <a:off x="884" y="2298"/>
              <a:ext cx="271" cy="141"/>
            </a:xfrm>
            <a:prstGeom prst="rightArrow">
              <a:avLst>
                <a:gd name="adj1" fmla="val 50000"/>
                <a:gd name="adj2" fmla="val 80073"/>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62470" name="Text Box 11"/>
            <p:cNvSpPr txBox="1"/>
            <p:nvPr/>
          </p:nvSpPr>
          <p:spPr>
            <a:xfrm>
              <a:off x="1128" y="2162"/>
              <a:ext cx="3793"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区别强化，培养合适替代行为</a:t>
              </a:r>
              <a:endParaRPr lang="zh-CN" altLang="en-US" sz="3200" dirty="0">
                <a:solidFill>
                  <a:srgbClr val="000000"/>
                </a:solidFill>
                <a:latin typeface="Arial" panose="020B0604020202020204" pitchFamily="34" charset="0"/>
              </a:endParaRPr>
            </a:p>
          </p:txBody>
        </p:sp>
        <p:grpSp>
          <p:nvGrpSpPr>
            <p:cNvPr id="62471" name="Group 26"/>
            <p:cNvGrpSpPr/>
            <p:nvPr/>
          </p:nvGrpSpPr>
          <p:grpSpPr>
            <a:xfrm>
              <a:off x="340" y="2160"/>
              <a:ext cx="454" cy="425"/>
              <a:chOff x="611" y="1888"/>
              <a:chExt cx="454" cy="425"/>
            </a:xfrm>
          </p:grpSpPr>
          <p:sp>
            <p:nvSpPr>
              <p:cNvPr id="303131" name="AutoShape 27"/>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03132" name="Oval 28"/>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3133" name="Text Box 29"/>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3</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pic>
        <p:nvPicPr>
          <p:cNvPr id="62475" name="Picture 2" descr="c:\users\lin\appdata\roaming\360se6\User Data\temp\1446032_1.jpg">
            <a:hlinkClick r:id="" action="ppaction://noaction"/>
          </p:cNvPr>
          <p:cNvPicPr>
            <a:picLocks noChangeAspect="1"/>
          </p:cNvPicPr>
          <p:nvPr/>
        </p:nvPicPr>
        <p:blipFill>
          <a:blip r:embed="rId1"/>
          <a:stretch>
            <a:fillRect/>
          </a:stretch>
        </p:blipFill>
        <p:spPr>
          <a:xfrm>
            <a:off x="9048750" y="5661025"/>
            <a:ext cx="1298575" cy="993775"/>
          </a:xfrm>
          <a:prstGeom prst="rect">
            <a:avLst/>
          </a:prstGeom>
          <a:noFill/>
          <a:ln w="9525">
            <a:noFill/>
          </a:ln>
        </p:spPr>
      </p:pic>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6021">
                                            <p:txEl>
                                              <p:charRg st="0" end="41"/>
                                            </p:txEl>
                                          </p:spTgt>
                                        </p:tgtEl>
                                        <p:attrNameLst>
                                          <p:attrName>style.visibility</p:attrName>
                                        </p:attrNameLst>
                                      </p:cBhvr>
                                      <p:to>
                                        <p:strVal val="visible"/>
                                      </p:to>
                                    </p:set>
                                    <p:animEffect transition="in" filter="fade">
                                      <p:cBhvr>
                                        <p:cTn id="7" dur="500"/>
                                        <p:tgtEl>
                                          <p:spTgt spid="86021">
                                            <p:txEl>
                                              <p:charRg st="0" end="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标题 1"/>
          <p:cNvSpPr>
            <a:spLocks noGrp="1"/>
          </p:cNvSpPr>
          <p:nvPr>
            <p:ph type="title"/>
          </p:nvPr>
        </p:nvSpPr>
        <p:spPr/>
        <p:txBody>
          <a:bodyPr vert="horz" wrap="square" lIns="91440" tIns="45720" rIns="91440" bIns="45720" anchor="t"/>
          <a:p>
            <a:r>
              <a:rPr lang="zh-CN" altLang="en-US" b="1" dirty="0"/>
              <a:t>利用计时器帮助儿童专心</a:t>
            </a:r>
            <a:endParaRPr lang="zh-CN" altLang="en-US" b="1" dirty="0"/>
          </a:p>
        </p:txBody>
      </p:sp>
      <p:graphicFrame>
        <p:nvGraphicFramePr>
          <p:cNvPr id="5" name="内容占位符 4"/>
          <p:cNvGraphicFramePr>
            <a:graphicFrameLocks noGrp="1"/>
          </p:cNvGraphicFramePr>
          <p:nvPr>
            <p:ph idx="1"/>
          </p:nvPr>
        </p:nvGraphicFramePr>
        <p:xfrm>
          <a:off x="1759024" y="548680"/>
          <a:ext cx="8441432" cy="568863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3491" name="页脚占位符 3"/>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graphicEl>
                                              <a:dgm id="{534D3452-EC4B-4AFC-B346-5CBB4A32630D}"/>
                                            </p:graphicEl>
                                          </p:spTgt>
                                        </p:tgtEl>
                                        <p:attrNameLst>
                                          <p:attrName>style.visibility</p:attrName>
                                        </p:attrNameLst>
                                      </p:cBhvr>
                                      <p:to>
                                        <p:strVal val="visible"/>
                                      </p:to>
                                    </p:set>
                                    <p:animEffect transition="in" filter="wipe(down)">
                                      <p:cBhvr>
                                        <p:cTn id="7" dur="580">
                                          <p:stCondLst>
                                            <p:cond delay="0"/>
                                          </p:stCondLst>
                                        </p:cTn>
                                        <p:tgtEl>
                                          <p:spTgt spid="5">
                                            <p:graphicEl>
                                              <a:dgm id="{534D3452-EC4B-4AFC-B346-5CBB4A32630D}"/>
                                            </p:graphicEl>
                                          </p:spTgt>
                                        </p:tgtEl>
                                      </p:cBhvr>
                                    </p:animEffect>
                                    <p:anim calcmode="lin" valueType="num">
                                      <p:cBhvr>
                                        <p:cTn id="8" dur="1822" tmFilter="0,0; 0.14,0.36; 0.43,0.73; 0.71,0.91; 1.0,1.0">
                                          <p:stCondLst>
                                            <p:cond delay="0"/>
                                          </p:stCondLst>
                                        </p:cTn>
                                        <p:tgtEl>
                                          <p:spTgt spid="5">
                                            <p:graphicEl>
                                              <a:dgm id="{534D3452-EC4B-4AFC-B346-5CBB4A32630D}"/>
                                            </p:graphic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graphicEl>
                                              <a:dgm id="{534D3452-EC4B-4AFC-B346-5CBB4A32630D}"/>
                                            </p:graphic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graphicEl>
                                              <a:dgm id="{534D3452-EC4B-4AFC-B346-5CBB4A32630D}"/>
                                            </p:graphic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graphicEl>
                                              <a:dgm id="{534D3452-EC4B-4AFC-B346-5CBB4A32630D}"/>
                                            </p:graphic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graphicEl>
                                              <a:dgm id="{534D3452-EC4B-4AFC-B346-5CBB4A32630D}"/>
                                            </p:graphic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graphicEl>
                                              <a:dgm id="{534D3452-EC4B-4AFC-B346-5CBB4A32630D}"/>
                                            </p:graphicEl>
                                          </p:spTgt>
                                        </p:tgtEl>
                                      </p:cBhvr>
                                      <p:to x="100000" y="60000"/>
                                    </p:animScale>
                                    <p:animScale>
                                      <p:cBhvr>
                                        <p:cTn id="14" dur="166" decel="50000">
                                          <p:stCondLst>
                                            <p:cond delay="676"/>
                                          </p:stCondLst>
                                        </p:cTn>
                                        <p:tgtEl>
                                          <p:spTgt spid="5">
                                            <p:graphicEl>
                                              <a:dgm id="{534D3452-EC4B-4AFC-B346-5CBB4A32630D}"/>
                                            </p:graphicEl>
                                          </p:spTgt>
                                        </p:tgtEl>
                                      </p:cBhvr>
                                      <p:to x="100000" y="100000"/>
                                    </p:animScale>
                                    <p:animScale>
                                      <p:cBhvr>
                                        <p:cTn id="15" dur="26">
                                          <p:stCondLst>
                                            <p:cond delay="1312"/>
                                          </p:stCondLst>
                                        </p:cTn>
                                        <p:tgtEl>
                                          <p:spTgt spid="5">
                                            <p:graphicEl>
                                              <a:dgm id="{534D3452-EC4B-4AFC-B346-5CBB4A32630D}"/>
                                            </p:graphicEl>
                                          </p:spTgt>
                                        </p:tgtEl>
                                      </p:cBhvr>
                                      <p:to x="100000" y="80000"/>
                                    </p:animScale>
                                    <p:animScale>
                                      <p:cBhvr>
                                        <p:cTn id="16" dur="166" decel="50000">
                                          <p:stCondLst>
                                            <p:cond delay="1338"/>
                                          </p:stCondLst>
                                        </p:cTn>
                                        <p:tgtEl>
                                          <p:spTgt spid="5">
                                            <p:graphicEl>
                                              <a:dgm id="{534D3452-EC4B-4AFC-B346-5CBB4A32630D}"/>
                                            </p:graphicEl>
                                          </p:spTgt>
                                        </p:tgtEl>
                                      </p:cBhvr>
                                      <p:to x="100000" y="100000"/>
                                    </p:animScale>
                                    <p:animScale>
                                      <p:cBhvr>
                                        <p:cTn id="17" dur="26">
                                          <p:stCondLst>
                                            <p:cond delay="1642"/>
                                          </p:stCondLst>
                                        </p:cTn>
                                        <p:tgtEl>
                                          <p:spTgt spid="5">
                                            <p:graphicEl>
                                              <a:dgm id="{534D3452-EC4B-4AFC-B346-5CBB4A32630D}"/>
                                            </p:graphicEl>
                                          </p:spTgt>
                                        </p:tgtEl>
                                      </p:cBhvr>
                                      <p:to x="100000" y="90000"/>
                                    </p:animScale>
                                    <p:animScale>
                                      <p:cBhvr>
                                        <p:cTn id="18" dur="166" decel="50000">
                                          <p:stCondLst>
                                            <p:cond delay="1668"/>
                                          </p:stCondLst>
                                        </p:cTn>
                                        <p:tgtEl>
                                          <p:spTgt spid="5">
                                            <p:graphicEl>
                                              <a:dgm id="{534D3452-EC4B-4AFC-B346-5CBB4A32630D}"/>
                                            </p:graphicEl>
                                          </p:spTgt>
                                        </p:tgtEl>
                                      </p:cBhvr>
                                      <p:to x="100000" y="100000"/>
                                    </p:animScale>
                                    <p:animScale>
                                      <p:cBhvr>
                                        <p:cTn id="19" dur="26">
                                          <p:stCondLst>
                                            <p:cond delay="1808"/>
                                          </p:stCondLst>
                                        </p:cTn>
                                        <p:tgtEl>
                                          <p:spTgt spid="5">
                                            <p:graphicEl>
                                              <a:dgm id="{534D3452-EC4B-4AFC-B346-5CBB4A32630D}"/>
                                            </p:graphicEl>
                                          </p:spTgt>
                                        </p:tgtEl>
                                      </p:cBhvr>
                                      <p:to x="100000" y="95000"/>
                                    </p:animScale>
                                    <p:animScale>
                                      <p:cBhvr>
                                        <p:cTn id="20" dur="166" decel="50000">
                                          <p:stCondLst>
                                            <p:cond delay="1834"/>
                                          </p:stCondLst>
                                        </p:cTn>
                                        <p:tgtEl>
                                          <p:spTgt spid="5">
                                            <p:graphicEl>
                                              <a:dgm id="{534D3452-EC4B-4AFC-B346-5CBB4A32630D}"/>
                                            </p:graphicEl>
                                          </p:spTgt>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
                                            <p:graphicEl>
                                              <a:dgm id="{2172A75A-4E16-443E-89EE-EDB334953007}"/>
                                            </p:graphicEl>
                                          </p:spTgt>
                                        </p:tgtEl>
                                        <p:attrNameLst>
                                          <p:attrName>style.visibility</p:attrName>
                                        </p:attrNameLst>
                                      </p:cBhvr>
                                      <p:to>
                                        <p:strVal val="visible"/>
                                      </p:to>
                                    </p:set>
                                    <p:animEffect transition="in" filter="wipe(down)">
                                      <p:cBhvr>
                                        <p:cTn id="23" dur="580">
                                          <p:stCondLst>
                                            <p:cond delay="0"/>
                                          </p:stCondLst>
                                        </p:cTn>
                                        <p:tgtEl>
                                          <p:spTgt spid="5">
                                            <p:graphicEl>
                                              <a:dgm id="{2172A75A-4E16-443E-89EE-EDB334953007}"/>
                                            </p:graphicEl>
                                          </p:spTgt>
                                        </p:tgtEl>
                                      </p:cBhvr>
                                    </p:animEffect>
                                    <p:anim calcmode="lin" valueType="num">
                                      <p:cBhvr>
                                        <p:cTn id="24" dur="1822" tmFilter="0,0; 0.14,0.36; 0.43,0.73; 0.71,0.91; 1.0,1.0">
                                          <p:stCondLst>
                                            <p:cond delay="0"/>
                                          </p:stCondLst>
                                        </p:cTn>
                                        <p:tgtEl>
                                          <p:spTgt spid="5">
                                            <p:graphicEl>
                                              <a:dgm id="{2172A75A-4E16-443E-89EE-EDB334953007}"/>
                                            </p:graphic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graphicEl>
                                              <a:dgm id="{2172A75A-4E16-443E-89EE-EDB334953007}"/>
                                            </p:graphic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graphicEl>
                                              <a:dgm id="{2172A75A-4E16-443E-89EE-EDB334953007}"/>
                                            </p:graphic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graphicEl>
                                              <a:dgm id="{2172A75A-4E16-443E-89EE-EDB334953007}"/>
                                            </p:graphic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graphicEl>
                                              <a:dgm id="{2172A75A-4E16-443E-89EE-EDB334953007}"/>
                                            </p:graphic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graphicEl>
                                              <a:dgm id="{2172A75A-4E16-443E-89EE-EDB334953007}"/>
                                            </p:graphicEl>
                                          </p:spTgt>
                                        </p:tgtEl>
                                      </p:cBhvr>
                                      <p:to x="100000" y="60000"/>
                                    </p:animScale>
                                    <p:animScale>
                                      <p:cBhvr>
                                        <p:cTn id="30" dur="166" decel="50000">
                                          <p:stCondLst>
                                            <p:cond delay="676"/>
                                          </p:stCondLst>
                                        </p:cTn>
                                        <p:tgtEl>
                                          <p:spTgt spid="5">
                                            <p:graphicEl>
                                              <a:dgm id="{2172A75A-4E16-443E-89EE-EDB334953007}"/>
                                            </p:graphicEl>
                                          </p:spTgt>
                                        </p:tgtEl>
                                      </p:cBhvr>
                                      <p:to x="100000" y="100000"/>
                                    </p:animScale>
                                    <p:animScale>
                                      <p:cBhvr>
                                        <p:cTn id="31" dur="26">
                                          <p:stCondLst>
                                            <p:cond delay="1312"/>
                                          </p:stCondLst>
                                        </p:cTn>
                                        <p:tgtEl>
                                          <p:spTgt spid="5">
                                            <p:graphicEl>
                                              <a:dgm id="{2172A75A-4E16-443E-89EE-EDB334953007}"/>
                                            </p:graphicEl>
                                          </p:spTgt>
                                        </p:tgtEl>
                                      </p:cBhvr>
                                      <p:to x="100000" y="80000"/>
                                    </p:animScale>
                                    <p:animScale>
                                      <p:cBhvr>
                                        <p:cTn id="32" dur="166" decel="50000">
                                          <p:stCondLst>
                                            <p:cond delay="1338"/>
                                          </p:stCondLst>
                                        </p:cTn>
                                        <p:tgtEl>
                                          <p:spTgt spid="5">
                                            <p:graphicEl>
                                              <a:dgm id="{2172A75A-4E16-443E-89EE-EDB334953007}"/>
                                            </p:graphicEl>
                                          </p:spTgt>
                                        </p:tgtEl>
                                      </p:cBhvr>
                                      <p:to x="100000" y="100000"/>
                                    </p:animScale>
                                    <p:animScale>
                                      <p:cBhvr>
                                        <p:cTn id="33" dur="26">
                                          <p:stCondLst>
                                            <p:cond delay="1642"/>
                                          </p:stCondLst>
                                        </p:cTn>
                                        <p:tgtEl>
                                          <p:spTgt spid="5">
                                            <p:graphicEl>
                                              <a:dgm id="{2172A75A-4E16-443E-89EE-EDB334953007}"/>
                                            </p:graphicEl>
                                          </p:spTgt>
                                        </p:tgtEl>
                                      </p:cBhvr>
                                      <p:to x="100000" y="90000"/>
                                    </p:animScale>
                                    <p:animScale>
                                      <p:cBhvr>
                                        <p:cTn id="34" dur="166" decel="50000">
                                          <p:stCondLst>
                                            <p:cond delay="1668"/>
                                          </p:stCondLst>
                                        </p:cTn>
                                        <p:tgtEl>
                                          <p:spTgt spid="5">
                                            <p:graphicEl>
                                              <a:dgm id="{2172A75A-4E16-443E-89EE-EDB334953007}"/>
                                            </p:graphicEl>
                                          </p:spTgt>
                                        </p:tgtEl>
                                      </p:cBhvr>
                                      <p:to x="100000" y="100000"/>
                                    </p:animScale>
                                    <p:animScale>
                                      <p:cBhvr>
                                        <p:cTn id="35" dur="26">
                                          <p:stCondLst>
                                            <p:cond delay="1808"/>
                                          </p:stCondLst>
                                        </p:cTn>
                                        <p:tgtEl>
                                          <p:spTgt spid="5">
                                            <p:graphicEl>
                                              <a:dgm id="{2172A75A-4E16-443E-89EE-EDB334953007}"/>
                                            </p:graphicEl>
                                          </p:spTgt>
                                        </p:tgtEl>
                                      </p:cBhvr>
                                      <p:to x="100000" y="95000"/>
                                    </p:animScale>
                                    <p:animScale>
                                      <p:cBhvr>
                                        <p:cTn id="36" dur="166" decel="50000">
                                          <p:stCondLst>
                                            <p:cond delay="1834"/>
                                          </p:stCondLst>
                                        </p:cTn>
                                        <p:tgtEl>
                                          <p:spTgt spid="5">
                                            <p:graphicEl>
                                              <a:dgm id="{2172A75A-4E16-443E-89EE-EDB334953007}"/>
                                            </p:graphicEl>
                                          </p:spTgt>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5">
                                            <p:graphicEl>
                                              <a:dgm id="{1F2300E8-A4A1-4752-9A92-60D8087918E1}"/>
                                            </p:graphicEl>
                                          </p:spTgt>
                                        </p:tgtEl>
                                        <p:attrNameLst>
                                          <p:attrName>style.visibility</p:attrName>
                                        </p:attrNameLst>
                                      </p:cBhvr>
                                      <p:to>
                                        <p:strVal val="visible"/>
                                      </p:to>
                                    </p:set>
                                    <p:animEffect transition="in" filter="wipe(down)">
                                      <p:cBhvr>
                                        <p:cTn id="39" dur="580">
                                          <p:stCondLst>
                                            <p:cond delay="0"/>
                                          </p:stCondLst>
                                        </p:cTn>
                                        <p:tgtEl>
                                          <p:spTgt spid="5">
                                            <p:graphicEl>
                                              <a:dgm id="{1F2300E8-A4A1-4752-9A92-60D8087918E1}"/>
                                            </p:graphicEl>
                                          </p:spTgt>
                                        </p:tgtEl>
                                      </p:cBhvr>
                                    </p:animEffect>
                                    <p:anim calcmode="lin" valueType="num">
                                      <p:cBhvr>
                                        <p:cTn id="40" dur="1822" tmFilter="0,0; 0.14,0.36; 0.43,0.73; 0.71,0.91; 1.0,1.0">
                                          <p:stCondLst>
                                            <p:cond delay="0"/>
                                          </p:stCondLst>
                                        </p:cTn>
                                        <p:tgtEl>
                                          <p:spTgt spid="5">
                                            <p:graphicEl>
                                              <a:dgm id="{1F2300E8-A4A1-4752-9A92-60D8087918E1}"/>
                                            </p:graphic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graphicEl>
                                              <a:dgm id="{1F2300E8-A4A1-4752-9A92-60D8087918E1}"/>
                                            </p:graphic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graphicEl>
                                              <a:dgm id="{1F2300E8-A4A1-4752-9A92-60D8087918E1}"/>
                                            </p:graphic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graphicEl>
                                              <a:dgm id="{1F2300E8-A4A1-4752-9A92-60D8087918E1}"/>
                                            </p:graphic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graphicEl>
                                              <a:dgm id="{1F2300E8-A4A1-4752-9A92-60D8087918E1}"/>
                                            </p:graphic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graphicEl>
                                              <a:dgm id="{1F2300E8-A4A1-4752-9A92-60D8087918E1}"/>
                                            </p:graphicEl>
                                          </p:spTgt>
                                        </p:tgtEl>
                                      </p:cBhvr>
                                      <p:to x="100000" y="60000"/>
                                    </p:animScale>
                                    <p:animScale>
                                      <p:cBhvr>
                                        <p:cTn id="46" dur="166" decel="50000">
                                          <p:stCondLst>
                                            <p:cond delay="676"/>
                                          </p:stCondLst>
                                        </p:cTn>
                                        <p:tgtEl>
                                          <p:spTgt spid="5">
                                            <p:graphicEl>
                                              <a:dgm id="{1F2300E8-A4A1-4752-9A92-60D8087918E1}"/>
                                            </p:graphicEl>
                                          </p:spTgt>
                                        </p:tgtEl>
                                      </p:cBhvr>
                                      <p:to x="100000" y="100000"/>
                                    </p:animScale>
                                    <p:animScale>
                                      <p:cBhvr>
                                        <p:cTn id="47" dur="26">
                                          <p:stCondLst>
                                            <p:cond delay="1312"/>
                                          </p:stCondLst>
                                        </p:cTn>
                                        <p:tgtEl>
                                          <p:spTgt spid="5">
                                            <p:graphicEl>
                                              <a:dgm id="{1F2300E8-A4A1-4752-9A92-60D8087918E1}"/>
                                            </p:graphicEl>
                                          </p:spTgt>
                                        </p:tgtEl>
                                      </p:cBhvr>
                                      <p:to x="100000" y="80000"/>
                                    </p:animScale>
                                    <p:animScale>
                                      <p:cBhvr>
                                        <p:cTn id="48" dur="166" decel="50000">
                                          <p:stCondLst>
                                            <p:cond delay="1338"/>
                                          </p:stCondLst>
                                        </p:cTn>
                                        <p:tgtEl>
                                          <p:spTgt spid="5">
                                            <p:graphicEl>
                                              <a:dgm id="{1F2300E8-A4A1-4752-9A92-60D8087918E1}"/>
                                            </p:graphicEl>
                                          </p:spTgt>
                                        </p:tgtEl>
                                      </p:cBhvr>
                                      <p:to x="100000" y="100000"/>
                                    </p:animScale>
                                    <p:animScale>
                                      <p:cBhvr>
                                        <p:cTn id="49" dur="26">
                                          <p:stCondLst>
                                            <p:cond delay="1642"/>
                                          </p:stCondLst>
                                        </p:cTn>
                                        <p:tgtEl>
                                          <p:spTgt spid="5">
                                            <p:graphicEl>
                                              <a:dgm id="{1F2300E8-A4A1-4752-9A92-60D8087918E1}"/>
                                            </p:graphicEl>
                                          </p:spTgt>
                                        </p:tgtEl>
                                      </p:cBhvr>
                                      <p:to x="100000" y="90000"/>
                                    </p:animScale>
                                    <p:animScale>
                                      <p:cBhvr>
                                        <p:cTn id="50" dur="166" decel="50000">
                                          <p:stCondLst>
                                            <p:cond delay="1668"/>
                                          </p:stCondLst>
                                        </p:cTn>
                                        <p:tgtEl>
                                          <p:spTgt spid="5">
                                            <p:graphicEl>
                                              <a:dgm id="{1F2300E8-A4A1-4752-9A92-60D8087918E1}"/>
                                            </p:graphicEl>
                                          </p:spTgt>
                                        </p:tgtEl>
                                      </p:cBhvr>
                                      <p:to x="100000" y="100000"/>
                                    </p:animScale>
                                    <p:animScale>
                                      <p:cBhvr>
                                        <p:cTn id="51" dur="26">
                                          <p:stCondLst>
                                            <p:cond delay="1808"/>
                                          </p:stCondLst>
                                        </p:cTn>
                                        <p:tgtEl>
                                          <p:spTgt spid="5">
                                            <p:graphicEl>
                                              <a:dgm id="{1F2300E8-A4A1-4752-9A92-60D8087918E1}"/>
                                            </p:graphicEl>
                                          </p:spTgt>
                                        </p:tgtEl>
                                      </p:cBhvr>
                                      <p:to x="100000" y="95000"/>
                                    </p:animScale>
                                    <p:animScale>
                                      <p:cBhvr>
                                        <p:cTn id="52" dur="166" decel="50000">
                                          <p:stCondLst>
                                            <p:cond delay="1834"/>
                                          </p:stCondLst>
                                        </p:cTn>
                                        <p:tgtEl>
                                          <p:spTgt spid="5">
                                            <p:graphicEl>
                                              <a:dgm id="{1F2300E8-A4A1-4752-9A92-60D8087918E1}"/>
                                            </p:graphicEl>
                                          </p:spTgt>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5">
                                            <p:graphicEl>
                                              <a:dgm id="{6A5F83BD-0CF1-4E13-AC5C-676CD9A618FC}"/>
                                            </p:graphicEl>
                                          </p:spTgt>
                                        </p:tgtEl>
                                        <p:attrNameLst>
                                          <p:attrName>style.visibility</p:attrName>
                                        </p:attrNameLst>
                                      </p:cBhvr>
                                      <p:to>
                                        <p:strVal val="visible"/>
                                      </p:to>
                                    </p:set>
                                    <p:animEffect transition="in" filter="wipe(down)">
                                      <p:cBhvr>
                                        <p:cTn id="55" dur="580">
                                          <p:stCondLst>
                                            <p:cond delay="0"/>
                                          </p:stCondLst>
                                        </p:cTn>
                                        <p:tgtEl>
                                          <p:spTgt spid="5">
                                            <p:graphicEl>
                                              <a:dgm id="{6A5F83BD-0CF1-4E13-AC5C-676CD9A618FC}"/>
                                            </p:graphicEl>
                                          </p:spTgt>
                                        </p:tgtEl>
                                      </p:cBhvr>
                                    </p:animEffect>
                                    <p:anim calcmode="lin" valueType="num">
                                      <p:cBhvr>
                                        <p:cTn id="56" dur="1822" tmFilter="0,0; 0.14,0.36; 0.43,0.73; 0.71,0.91; 1.0,1.0">
                                          <p:stCondLst>
                                            <p:cond delay="0"/>
                                          </p:stCondLst>
                                        </p:cTn>
                                        <p:tgtEl>
                                          <p:spTgt spid="5">
                                            <p:graphicEl>
                                              <a:dgm id="{6A5F83BD-0CF1-4E13-AC5C-676CD9A618FC}"/>
                                            </p:graphic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
                                            <p:graphicEl>
                                              <a:dgm id="{6A5F83BD-0CF1-4E13-AC5C-676CD9A618FC}"/>
                                            </p:graphic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
                                            <p:graphicEl>
                                              <a:dgm id="{6A5F83BD-0CF1-4E13-AC5C-676CD9A618FC}"/>
                                            </p:graphic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
                                            <p:graphicEl>
                                              <a:dgm id="{6A5F83BD-0CF1-4E13-AC5C-676CD9A618FC}"/>
                                            </p:graphic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
                                            <p:graphicEl>
                                              <a:dgm id="{6A5F83BD-0CF1-4E13-AC5C-676CD9A618FC}"/>
                                            </p:graphic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5">
                                            <p:graphicEl>
                                              <a:dgm id="{6A5F83BD-0CF1-4E13-AC5C-676CD9A618FC}"/>
                                            </p:graphicEl>
                                          </p:spTgt>
                                        </p:tgtEl>
                                      </p:cBhvr>
                                      <p:to x="100000" y="60000"/>
                                    </p:animScale>
                                    <p:animScale>
                                      <p:cBhvr>
                                        <p:cTn id="62" dur="166" decel="50000">
                                          <p:stCondLst>
                                            <p:cond delay="676"/>
                                          </p:stCondLst>
                                        </p:cTn>
                                        <p:tgtEl>
                                          <p:spTgt spid="5">
                                            <p:graphicEl>
                                              <a:dgm id="{6A5F83BD-0CF1-4E13-AC5C-676CD9A618FC}"/>
                                            </p:graphicEl>
                                          </p:spTgt>
                                        </p:tgtEl>
                                      </p:cBhvr>
                                      <p:to x="100000" y="100000"/>
                                    </p:animScale>
                                    <p:animScale>
                                      <p:cBhvr>
                                        <p:cTn id="63" dur="26">
                                          <p:stCondLst>
                                            <p:cond delay="1312"/>
                                          </p:stCondLst>
                                        </p:cTn>
                                        <p:tgtEl>
                                          <p:spTgt spid="5">
                                            <p:graphicEl>
                                              <a:dgm id="{6A5F83BD-0CF1-4E13-AC5C-676CD9A618FC}"/>
                                            </p:graphicEl>
                                          </p:spTgt>
                                        </p:tgtEl>
                                      </p:cBhvr>
                                      <p:to x="100000" y="80000"/>
                                    </p:animScale>
                                    <p:animScale>
                                      <p:cBhvr>
                                        <p:cTn id="64" dur="166" decel="50000">
                                          <p:stCondLst>
                                            <p:cond delay="1338"/>
                                          </p:stCondLst>
                                        </p:cTn>
                                        <p:tgtEl>
                                          <p:spTgt spid="5">
                                            <p:graphicEl>
                                              <a:dgm id="{6A5F83BD-0CF1-4E13-AC5C-676CD9A618FC}"/>
                                            </p:graphicEl>
                                          </p:spTgt>
                                        </p:tgtEl>
                                      </p:cBhvr>
                                      <p:to x="100000" y="100000"/>
                                    </p:animScale>
                                    <p:animScale>
                                      <p:cBhvr>
                                        <p:cTn id="65" dur="26">
                                          <p:stCondLst>
                                            <p:cond delay="1642"/>
                                          </p:stCondLst>
                                        </p:cTn>
                                        <p:tgtEl>
                                          <p:spTgt spid="5">
                                            <p:graphicEl>
                                              <a:dgm id="{6A5F83BD-0CF1-4E13-AC5C-676CD9A618FC}"/>
                                            </p:graphicEl>
                                          </p:spTgt>
                                        </p:tgtEl>
                                      </p:cBhvr>
                                      <p:to x="100000" y="90000"/>
                                    </p:animScale>
                                    <p:animScale>
                                      <p:cBhvr>
                                        <p:cTn id="66" dur="166" decel="50000">
                                          <p:stCondLst>
                                            <p:cond delay="1668"/>
                                          </p:stCondLst>
                                        </p:cTn>
                                        <p:tgtEl>
                                          <p:spTgt spid="5">
                                            <p:graphicEl>
                                              <a:dgm id="{6A5F83BD-0CF1-4E13-AC5C-676CD9A618FC}"/>
                                            </p:graphicEl>
                                          </p:spTgt>
                                        </p:tgtEl>
                                      </p:cBhvr>
                                      <p:to x="100000" y="100000"/>
                                    </p:animScale>
                                    <p:animScale>
                                      <p:cBhvr>
                                        <p:cTn id="67" dur="26">
                                          <p:stCondLst>
                                            <p:cond delay="1808"/>
                                          </p:stCondLst>
                                        </p:cTn>
                                        <p:tgtEl>
                                          <p:spTgt spid="5">
                                            <p:graphicEl>
                                              <a:dgm id="{6A5F83BD-0CF1-4E13-AC5C-676CD9A618FC}"/>
                                            </p:graphicEl>
                                          </p:spTgt>
                                        </p:tgtEl>
                                      </p:cBhvr>
                                      <p:to x="100000" y="95000"/>
                                    </p:animScale>
                                    <p:animScale>
                                      <p:cBhvr>
                                        <p:cTn id="68" dur="166" decel="50000">
                                          <p:stCondLst>
                                            <p:cond delay="1834"/>
                                          </p:stCondLst>
                                        </p:cTn>
                                        <p:tgtEl>
                                          <p:spTgt spid="5">
                                            <p:graphicEl>
                                              <a:dgm id="{6A5F83BD-0CF1-4E13-AC5C-676CD9A618FC}"/>
                                            </p:graphicEl>
                                          </p:spTgt>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grpId="0" nodeType="clickEffect">
                                  <p:stCondLst>
                                    <p:cond delay="0"/>
                                  </p:stCondLst>
                                  <p:childTnLst>
                                    <p:set>
                                      <p:cBhvr>
                                        <p:cTn id="72" dur="1" fill="hold">
                                          <p:stCondLst>
                                            <p:cond delay="0"/>
                                          </p:stCondLst>
                                        </p:cTn>
                                        <p:tgtEl>
                                          <p:spTgt spid="5">
                                            <p:graphicEl>
                                              <a:dgm id="{70FFC5F3-BF3D-4A25-BBF9-FA103B3C9823}"/>
                                            </p:graphicEl>
                                          </p:spTgt>
                                        </p:tgtEl>
                                        <p:attrNameLst>
                                          <p:attrName>style.visibility</p:attrName>
                                        </p:attrNameLst>
                                      </p:cBhvr>
                                      <p:to>
                                        <p:strVal val="visible"/>
                                      </p:to>
                                    </p:set>
                                    <p:animEffect transition="in" filter="wipe(down)">
                                      <p:cBhvr>
                                        <p:cTn id="73" dur="580">
                                          <p:stCondLst>
                                            <p:cond delay="0"/>
                                          </p:stCondLst>
                                        </p:cTn>
                                        <p:tgtEl>
                                          <p:spTgt spid="5">
                                            <p:graphicEl>
                                              <a:dgm id="{70FFC5F3-BF3D-4A25-BBF9-FA103B3C9823}"/>
                                            </p:graphicEl>
                                          </p:spTgt>
                                        </p:tgtEl>
                                      </p:cBhvr>
                                    </p:animEffect>
                                    <p:anim calcmode="lin" valueType="num">
                                      <p:cBhvr>
                                        <p:cTn id="74" dur="1822" tmFilter="0,0; 0.14,0.36; 0.43,0.73; 0.71,0.91; 1.0,1.0">
                                          <p:stCondLst>
                                            <p:cond delay="0"/>
                                          </p:stCondLst>
                                        </p:cTn>
                                        <p:tgtEl>
                                          <p:spTgt spid="5">
                                            <p:graphicEl>
                                              <a:dgm id="{70FFC5F3-BF3D-4A25-BBF9-FA103B3C9823}"/>
                                            </p:graphic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5">
                                            <p:graphicEl>
                                              <a:dgm id="{70FFC5F3-BF3D-4A25-BBF9-FA103B3C9823}"/>
                                            </p:graphic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5">
                                            <p:graphicEl>
                                              <a:dgm id="{70FFC5F3-BF3D-4A25-BBF9-FA103B3C9823}"/>
                                            </p:graphic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5">
                                            <p:graphicEl>
                                              <a:dgm id="{70FFC5F3-BF3D-4A25-BBF9-FA103B3C9823}"/>
                                            </p:graphic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5">
                                            <p:graphicEl>
                                              <a:dgm id="{70FFC5F3-BF3D-4A25-BBF9-FA103B3C9823}"/>
                                            </p:graphic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5">
                                            <p:graphicEl>
                                              <a:dgm id="{70FFC5F3-BF3D-4A25-BBF9-FA103B3C9823}"/>
                                            </p:graphicEl>
                                          </p:spTgt>
                                        </p:tgtEl>
                                      </p:cBhvr>
                                      <p:to x="100000" y="60000"/>
                                    </p:animScale>
                                    <p:animScale>
                                      <p:cBhvr>
                                        <p:cTn id="80" dur="166" decel="50000">
                                          <p:stCondLst>
                                            <p:cond delay="676"/>
                                          </p:stCondLst>
                                        </p:cTn>
                                        <p:tgtEl>
                                          <p:spTgt spid="5">
                                            <p:graphicEl>
                                              <a:dgm id="{70FFC5F3-BF3D-4A25-BBF9-FA103B3C9823}"/>
                                            </p:graphicEl>
                                          </p:spTgt>
                                        </p:tgtEl>
                                      </p:cBhvr>
                                      <p:to x="100000" y="100000"/>
                                    </p:animScale>
                                    <p:animScale>
                                      <p:cBhvr>
                                        <p:cTn id="81" dur="26">
                                          <p:stCondLst>
                                            <p:cond delay="1312"/>
                                          </p:stCondLst>
                                        </p:cTn>
                                        <p:tgtEl>
                                          <p:spTgt spid="5">
                                            <p:graphicEl>
                                              <a:dgm id="{70FFC5F3-BF3D-4A25-BBF9-FA103B3C9823}"/>
                                            </p:graphicEl>
                                          </p:spTgt>
                                        </p:tgtEl>
                                      </p:cBhvr>
                                      <p:to x="100000" y="80000"/>
                                    </p:animScale>
                                    <p:animScale>
                                      <p:cBhvr>
                                        <p:cTn id="82" dur="166" decel="50000">
                                          <p:stCondLst>
                                            <p:cond delay="1338"/>
                                          </p:stCondLst>
                                        </p:cTn>
                                        <p:tgtEl>
                                          <p:spTgt spid="5">
                                            <p:graphicEl>
                                              <a:dgm id="{70FFC5F3-BF3D-4A25-BBF9-FA103B3C9823}"/>
                                            </p:graphicEl>
                                          </p:spTgt>
                                        </p:tgtEl>
                                      </p:cBhvr>
                                      <p:to x="100000" y="100000"/>
                                    </p:animScale>
                                    <p:animScale>
                                      <p:cBhvr>
                                        <p:cTn id="83" dur="26">
                                          <p:stCondLst>
                                            <p:cond delay="1642"/>
                                          </p:stCondLst>
                                        </p:cTn>
                                        <p:tgtEl>
                                          <p:spTgt spid="5">
                                            <p:graphicEl>
                                              <a:dgm id="{70FFC5F3-BF3D-4A25-BBF9-FA103B3C9823}"/>
                                            </p:graphicEl>
                                          </p:spTgt>
                                        </p:tgtEl>
                                      </p:cBhvr>
                                      <p:to x="100000" y="90000"/>
                                    </p:animScale>
                                    <p:animScale>
                                      <p:cBhvr>
                                        <p:cTn id="84" dur="166" decel="50000">
                                          <p:stCondLst>
                                            <p:cond delay="1668"/>
                                          </p:stCondLst>
                                        </p:cTn>
                                        <p:tgtEl>
                                          <p:spTgt spid="5">
                                            <p:graphicEl>
                                              <a:dgm id="{70FFC5F3-BF3D-4A25-BBF9-FA103B3C9823}"/>
                                            </p:graphicEl>
                                          </p:spTgt>
                                        </p:tgtEl>
                                      </p:cBhvr>
                                      <p:to x="100000" y="100000"/>
                                    </p:animScale>
                                    <p:animScale>
                                      <p:cBhvr>
                                        <p:cTn id="85" dur="26">
                                          <p:stCondLst>
                                            <p:cond delay="1808"/>
                                          </p:stCondLst>
                                        </p:cTn>
                                        <p:tgtEl>
                                          <p:spTgt spid="5">
                                            <p:graphicEl>
                                              <a:dgm id="{70FFC5F3-BF3D-4A25-BBF9-FA103B3C9823}"/>
                                            </p:graphicEl>
                                          </p:spTgt>
                                        </p:tgtEl>
                                      </p:cBhvr>
                                      <p:to x="100000" y="95000"/>
                                    </p:animScale>
                                    <p:animScale>
                                      <p:cBhvr>
                                        <p:cTn id="86" dur="166" decel="50000">
                                          <p:stCondLst>
                                            <p:cond delay="1834"/>
                                          </p:stCondLst>
                                        </p:cTn>
                                        <p:tgtEl>
                                          <p:spTgt spid="5">
                                            <p:graphicEl>
                                              <a:dgm id="{70FFC5F3-BF3D-4A25-BBF9-FA103B3C9823}"/>
                                            </p:graphicEl>
                                          </p:spTgt>
                                        </p:tgtEl>
                                      </p:cBhvr>
                                      <p:to x="100000" y="100000"/>
                                    </p:animScale>
                                  </p:childTnLst>
                                </p:cTn>
                              </p:par>
                              <p:par>
                                <p:cTn id="87" presetID="26" presetClass="entr" presetSubtype="0" fill="hold" grpId="0" nodeType="withEffect">
                                  <p:stCondLst>
                                    <p:cond delay="0"/>
                                  </p:stCondLst>
                                  <p:childTnLst>
                                    <p:set>
                                      <p:cBhvr>
                                        <p:cTn id="88" dur="1" fill="hold">
                                          <p:stCondLst>
                                            <p:cond delay="0"/>
                                          </p:stCondLst>
                                        </p:cTn>
                                        <p:tgtEl>
                                          <p:spTgt spid="5">
                                            <p:graphicEl>
                                              <a:dgm id="{407FFAB0-40D1-4DD5-B65F-53DE7114D843}"/>
                                            </p:graphicEl>
                                          </p:spTgt>
                                        </p:tgtEl>
                                        <p:attrNameLst>
                                          <p:attrName>style.visibility</p:attrName>
                                        </p:attrNameLst>
                                      </p:cBhvr>
                                      <p:to>
                                        <p:strVal val="visible"/>
                                      </p:to>
                                    </p:set>
                                    <p:animEffect transition="in" filter="wipe(down)">
                                      <p:cBhvr>
                                        <p:cTn id="89" dur="580">
                                          <p:stCondLst>
                                            <p:cond delay="0"/>
                                          </p:stCondLst>
                                        </p:cTn>
                                        <p:tgtEl>
                                          <p:spTgt spid="5">
                                            <p:graphicEl>
                                              <a:dgm id="{407FFAB0-40D1-4DD5-B65F-53DE7114D843}"/>
                                            </p:graphicEl>
                                          </p:spTgt>
                                        </p:tgtEl>
                                      </p:cBhvr>
                                    </p:animEffect>
                                    <p:anim calcmode="lin" valueType="num">
                                      <p:cBhvr>
                                        <p:cTn id="90" dur="1822" tmFilter="0,0; 0.14,0.36; 0.43,0.73; 0.71,0.91; 1.0,1.0">
                                          <p:stCondLst>
                                            <p:cond delay="0"/>
                                          </p:stCondLst>
                                        </p:cTn>
                                        <p:tgtEl>
                                          <p:spTgt spid="5">
                                            <p:graphicEl>
                                              <a:dgm id="{407FFAB0-40D1-4DD5-B65F-53DE7114D843}"/>
                                            </p:graphicEl>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5">
                                            <p:graphicEl>
                                              <a:dgm id="{407FFAB0-40D1-4DD5-B65F-53DE7114D843}"/>
                                            </p:graphicEl>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5">
                                            <p:graphicEl>
                                              <a:dgm id="{407FFAB0-40D1-4DD5-B65F-53DE7114D843}"/>
                                            </p:graphicEl>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5">
                                            <p:graphicEl>
                                              <a:dgm id="{407FFAB0-40D1-4DD5-B65F-53DE7114D843}"/>
                                            </p:graphicEl>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5">
                                            <p:graphicEl>
                                              <a:dgm id="{407FFAB0-40D1-4DD5-B65F-53DE7114D843}"/>
                                            </p:graphicEl>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5">
                                            <p:graphicEl>
                                              <a:dgm id="{407FFAB0-40D1-4DD5-B65F-53DE7114D843}"/>
                                            </p:graphicEl>
                                          </p:spTgt>
                                        </p:tgtEl>
                                      </p:cBhvr>
                                      <p:to x="100000" y="60000"/>
                                    </p:animScale>
                                    <p:animScale>
                                      <p:cBhvr>
                                        <p:cTn id="96" dur="166" decel="50000">
                                          <p:stCondLst>
                                            <p:cond delay="676"/>
                                          </p:stCondLst>
                                        </p:cTn>
                                        <p:tgtEl>
                                          <p:spTgt spid="5">
                                            <p:graphicEl>
                                              <a:dgm id="{407FFAB0-40D1-4DD5-B65F-53DE7114D843}"/>
                                            </p:graphicEl>
                                          </p:spTgt>
                                        </p:tgtEl>
                                      </p:cBhvr>
                                      <p:to x="100000" y="100000"/>
                                    </p:animScale>
                                    <p:animScale>
                                      <p:cBhvr>
                                        <p:cTn id="97" dur="26">
                                          <p:stCondLst>
                                            <p:cond delay="1312"/>
                                          </p:stCondLst>
                                        </p:cTn>
                                        <p:tgtEl>
                                          <p:spTgt spid="5">
                                            <p:graphicEl>
                                              <a:dgm id="{407FFAB0-40D1-4DD5-B65F-53DE7114D843}"/>
                                            </p:graphicEl>
                                          </p:spTgt>
                                        </p:tgtEl>
                                      </p:cBhvr>
                                      <p:to x="100000" y="80000"/>
                                    </p:animScale>
                                    <p:animScale>
                                      <p:cBhvr>
                                        <p:cTn id="98" dur="166" decel="50000">
                                          <p:stCondLst>
                                            <p:cond delay="1338"/>
                                          </p:stCondLst>
                                        </p:cTn>
                                        <p:tgtEl>
                                          <p:spTgt spid="5">
                                            <p:graphicEl>
                                              <a:dgm id="{407FFAB0-40D1-4DD5-B65F-53DE7114D843}"/>
                                            </p:graphicEl>
                                          </p:spTgt>
                                        </p:tgtEl>
                                      </p:cBhvr>
                                      <p:to x="100000" y="100000"/>
                                    </p:animScale>
                                    <p:animScale>
                                      <p:cBhvr>
                                        <p:cTn id="99" dur="26">
                                          <p:stCondLst>
                                            <p:cond delay="1642"/>
                                          </p:stCondLst>
                                        </p:cTn>
                                        <p:tgtEl>
                                          <p:spTgt spid="5">
                                            <p:graphicEl>
                                              <a:dgm id="{407FFAB0-40D1-4DD5-B65F-53DE7114D843}"/>
                                            </p:graphicEl>
                                          </p:spTgt>
                                        </p:tgtEl>
                                      </p:cBhvr>
                                      <p:to x="100000" y="90000"/>
                                    </p:animScale>
                                    <p:animScale>
                                      <p:cBhvr>
                                        <p:cTn id="100" dur="166" decel="50000">
                                          <p:stCondLst>
                                            <p:cond delay="1668"/>
                                          </p:stCondLst>
                                        </p:cTn>
                                        <p:tgtEl>
                                          <p:spTgt spid="5">
                                            <p:graphicEl>
                                              <a:dgm id="{407FFAB0-40D1-4DD5-B65F-53DE7114D843}"/>
                                            </p:graphicEl>
                                          </p:spTgt>
                                        </p:tgtEl>
                                      </p:cBhvr>
                                      <p:to x="100000" y="100000"/>
                                    </p:animScale>
                                    <p:animScale>
                                      <p:cBhvr>
                                        <p:cTn id="101" dur="26">
                                          <p:stCondLst>
                                            <p:cond delay="1808"/>
                                          </p:stCondLst>
                                        </p:cTn>
                                        <p:tgtEl>
                                          <p:spTgt spid="5">
                                            <p:graphicEl>
                                              <a:dgm id="{407FFAB0-40D1-4DD5-B65F-53DE7114D843}"/>
                                            </p:graphicEl>
                                          </p:spTgt>
                                        </p:tgtEl>
                                      </p:cBhvr>
                                      <p:to x="100000" y="95000"/>
                                    </p:animScale>
                                    <p:animScale>
                                      <p:cBhvr>
                                        <p:cTn id="102" dur="166" decel="50000">
                                          <p:stCondLst>
                                            <p:cond delay="1834"/>
                                          </p:stCondLst>
                                        </p:cTn>
                                        <p:tgtEl>
                                          <p:spTgt spid="5">
                                            <p:graphicEl>
                                              <a:dgm id="{407FFAB0-40D1-4DD5-B65F-53DE7114D843}"/>
                                            </p:graphicEl>
                                          </p:spTgt>
                                        </p:tgtEl>
                                      </p:cBhvr>
                                      <p:to x="100000" y="100000"/>
                                    </p:animScale>
                                  </p:childTnLst>
                                </p:cTn>
                              </p:par>
                              <p:par>
                                <p:cTn id="103" presetID="26" presetClass="entr" presetSubtype="0" fill="hold" grpId="0" nodeType="withEffect">
                                  <p:stCondLst>
                                    <p:cond delay="0"/>
                                  </p:stCondLst>
                                  <p:childTnLst>
                                    <p:set>
                                      <p:cBhvr>
                                        <p:cTn id="104" dur="1" fill="hold">
                                          <p:stCondLst>
                                            <p:cond delay="0"/>
                                          </p:stCondLst>
                                        </p:cTn>
                                        <p:tgtEl>
                                          <p:spTgt spid="5">
                                            <p:graphicEl>
                                              <a:dgm id="{C3033452-3A69-4433-B5EB-5A29327D7F9C}"/>
                                            </p:graphicEl>
                                          </p:spTgt>
                                        </p:tgtEl>
                                        <p:attrNameLst>
                                          <p:attrName>style.visibility</p:attrName>
                                        </p:attrNameLst>
                                      </p:cBhvr>
                                      <p:to>
                                        <p:strVal val="visible"/>
                                      </p:to>
                                    </p:set>
                                    <p:animEffect transition="in" filter="wipe(down)">
                                      <p:cBhvr>
                                        <p:cTn id="105" dur="580">
                                          <p:stCondLst>
                                            <p:cond delay="0"/>
                                          </p:stCondLst>
                                        </p:cTn>
                                        <p:tgtEl>
                                          <p:spTgt spid="5">
                                            <p:graphicEl>
                                              <a:dgm id="{C3033452-3A69-4433-B5EB-5A29327D7F9C}"/>
                                            </p:graphicEl>
                                          </p:spTgt>
                                        </p:tgtEl>
                                      </p:cBhvr>
                                    </p:animEffect>
                                    <p:anim calcmode="lin" valueType="num">
                                      <p:cBhvr>
                                        <p:cTn id="106" dur="1822" tmFilter="0,0; 0.14,0.36; 0.43,0.73; 0.71,0.91; 1.0,1.0">
                                          <p:stCondLst>
                                            <p:cond delay="0"/>
                                          </p:stCondLst>
                                        </p:cTn>
                                        <p:tgtEl>
                                          <p:spTgt spid="5">
                                            <p:graphicEl>
                                              <a:dgm id="{C3033452-3A69-4433-B5EB-5A29327D7F9C}"/>
                                            </p:graphicEl>
                                          </p:spTgt>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5">
                                            <p:graphicEl>
                                              <a:dgm id="{C3033452-3A69-4433-B5EB-5A29327D7F9C}"/>
                                            </p:graphicEl>
                                          </p:spTgt>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5">
                                            <p:graphicEl>
                                              <a:dgm id="{C3033452-3A69-4433-B5EB-5A29327D7F9C}"/>
                                            </p:graphicEl>
                                          </p:spTgt>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5">
                                            <p:graphicEl>
                                              <a:dgm id="{C3033452-3A69-4433-B5EB-5A29327D7F9C}"/>
                                            </p:graphicEl>
                                          </p:spTgt>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5">
                                            <p:graphicEl>
                                              <a:dgm id="{C3033452-3A69-4433-B5EB-5A29327D7F9C}"/>
                                            </p:graphicEl>
                                          </p:spTgt>
                                        </p:tgtEl>
                                        <p:attrNameLst>
                                          <p:attrName>ppt_y</p:attrName>
                                        </p:attrNameLst>
                                      </p:cBhvr>
                                      <p:tavLst>
                                        <p:tav tm="0" fmla="#ppt_y-sin(pi*$)/81">
                                          <p:val>
                                            <p:fltVal val="0"/>
                                          </p:val>
                                        </p:tav>
                                        <p:tav tm="100000">
                                          <p:val>
                                            <p:fltVal val="1"/>
                                          </p:val>
                                        </p:tav>
                                      </p:tavLst>
                                    </p:anim>
                                    <p:animScale>
                                      <p:cBhvr>
                                        <p:cTn id="111" dur="26">
                                          <p:stCondLst>
                                            <p:cond delay="650"/>
                                          </p:stCondLst>
                                        </p:cTn>
                                        <p:tgtEl>
                                          <p:spTgt spid="5">
                                            <p:graphicEl>
                                              <a:dgm id="{C3033452-3A69-4433-B5EB-5A29327D7F9C}"/>
                                            </p:graphicEl>
                                          </p:spTgt>
                                        </p:tgtEl>
                                      </p:cBhvr>
                                      <p:to x="100000" y="60000"/>
                                    </p:animScale>
                                    <p:animScale>
                                      <p:cBhvr>
                                        <p:cTn id="112" dur="166" decel="50000">
                                          <p:stCondLst>
                                            <p:cond delay="676"/>
                                          </p:stCondLst>
                                        </p:cTn>
                                        <p:tgtEl>
                                          <p:spTgt spid="5">
                                            <p:graphicEl>
                                              <a:dgm id="{C3033452-3A69-4433-B5EB-5A29327D7F9C}"/>
                                            </p:graphicEl>
                                          </p:spTgt>
                                        </p:tgtEl>
                                      </p:cBhvr>
                                      <p:to x="100000" y="100000"/>
                                    </p:animScale>
                                    <p:animScale>
                                      <p:cBhvr>
                                        <p:cTn id="113" dur="26">
                                          <p:stCondLst>
                                            <p:cond delay="1312"/>
                                          </p:stCondLst>
                                        </p:cTn>
                                        <p:tgtEl>
                                          <p:spTgt spid="5">
                                            <p:graphicEl>
                                              <a:dgm id="{C3033452-3A69-4433-B5EB-5A29327D7F9C}"/>
                                            </p:graphicEl>
                                          </p:spTgt>
                                        </p:tgtEl>
                                      </p:cBhvr>
                                      <p:to x="100000" y="80000"/>
                                    </p:animScale>
                                    <p:animScale>
                                      <p:cBhvr>
                                        <p:cTn id="114" dur="166" decel="50000">
                                          <p:stCondLst>
                                            <p:cond delay="1338"/>
                                          </p:stCondLst>
                                        </p:cTn>
                                        <p:tgtEl>
                                          <p:spTgt spid="5">
                                            <p:graphicEl>
                                              <a:dgm id="{C3033452-3A69-4433-B5EB-5A29327D7F9C}"/>
                                            </p:graphicEl>
                                          </p:spTgt>
                                        </p:tgtEl>
                                      </p:cBhvr>
                                      <p:to x="100000" y="100000"/>
                                    </p:animScale>
                                    <p:animScale>
                                      <p:cBhvr>
                                        <p:cTn id="115" dur="26">
                                          <p:stCondLst>
                                            <p:cond delay="1642"/>
                                          </p:stCondLst>
                                        </p:cTn>
                                        <p:tgtEl>
                                          <p:spTgt spid="5">
                                            <p:graphicEl>
                                              <a:dgm id="{C3033452-3A69-4433-B5EB-5A29327D7F9C}"/>
                                            </p:graphicEl>
                                          </p:spTgt>
                                        </p:tgtEl>
                                      </p:cBhvr>
                                      <p:to x="100000" y="90000"/>
                                    </p:animScale>
                                    <p:animScale>
                                      <p:cBhvr>
                                        <p:cTn id="116" dur="166" decel="50000">
                                          <p:stCondLst>
                                            <p:cond delay="1668"/>
                                          </p:stCondLst>
                                        </p:cTn>
                                        <p:tgtEl>
                                          <p:spTgt spid="5">
                                            <p:graphicEl>
                                              <a:dgm id="{C3033452-3A69-4433-B5EB-5A29327D7F9C}"/>
                                            </p:graphicEl>
                                          </p:spTgt>
                                        </p:tgtEl>
                                      </p:cBhvr>
                                      <p:to x="100000" y="100000"/>
                                    </p:animScale>
                                    <p:animScale>
                                      <p:cBhvr>
                                        <p:cTn id="117" dur="26">
                                          <p:stCondLst>
                                            <p:cond delay="1808"/>
                                          </p:stCondLst>
                                        </p:cTn>
                                        <p:tgtEl>
                                          <p:spTgt spid="5">
                                            <p:graphicEl>
                                              <a:dgm id="{C3033452-3A69-4433-B5EB-5A29327D7F9C}"/>
                                            </p:graphicEl>
                                          </p:spTgt>
                                        </p:tgtEl>
                                      </p:cBhvr>
                                      <p:to x="100000" y="95000"/>
                                    </p:animScale>
                                    <p:animScale>
                                      <p:cBhvr>
                                        <p:cTn id="118" dur="166" decel="50000">
                                          <p:stCondLst>
                                            <p:cond delay="1834"/>
                                          </p:stCondLst>
                                        </p:cTn>
                                        <p:tgtEl>
                                          <p:spTgt spid="5">
                                            <p:graphicEl>
                                              <a:dgm id="{C3033452-3A69-4433-B5EB-5A29327D7F9C}"/>
                                            </p:graphicEl>
                                          </p:spTgt>
                                        </p:tgtEl>
                                      </p:cBhvr>
                                      <p:to x="100000" y="100000"/>
                                    </p:animScale>
                                  </p:childTnLst>
                                </p:cTn>
                              </p:par>
                              <p:par>
                                <p:cTn id="119" presetID="26" presetClass="entr" presetSubtype="0" fill="hold" grpId="0" nodeType="withEffect">
                                  <p:stCondLst>
                                    <p:cond delay="0"/>
                                  </p:stCondLst>
                                  <p:childTnLst>
                                    <p:set>
                                      <p:cBhvr>
                                        <p:cTn id="120" dur="1" fill="hold">
                                          <p:stCondLst>
                                            <p:cond delay="0"/>
                                          </p:stCondLst>
                                        </p:cTn>
                                        <p:tgtEl>
                                          <p:spTgt spid="5">
                                            <p:graphicEl>
                                              <a:dgm id="{4BD14314-4AD4-4822-ACC3-D35783FB6090}"/>
                                            </p:graphicEl>
                                          </p:spTgt>
                                        </p:tgtEl>
                                        <p:attrNameLst>
                                          <p:attrName>style.visibility</p:attrName>
                                        </p:attrNameLst>
                                      </p:cBhvr>
                                      <p:to>
                                        <p:strVal val="visible"/>
                                      </p:to>
                                    </p:set>
                                    <p:animEffect transition="in" filter="wipe(down)">
                                      <p:cBhvr>
                                        <p:cTn id="121" dur="580">
                                          <p:stCondLst>
                                            <p:cond delay="0"/>
                                          </p:stCondLst>
                                        </p:cTn>
                                        <p:tgtEl>
                                          <p:spTgt spid="5">
                                            <p:graphicEl>
                                              <a:dgm id="{4BD14314-4AD4-4822-ACC3-D35783FB6090}"/>
                                            </p:graphicEl>
                                          </p:spTgt>
                                        </p:tgtEl>
                                      </p:cBhvr>
                                    </p:animEffect>
                                    <p:anim calcmode="lin" valueType="num">
                                      <p:cBhvr>
                                        <p:cTn id="122" dur="1822" tmFilter="0,0; 0.14,0.36; 0.43,0.73; 0.71,0.91; 1.0,1.0">
                                          <p:stCondLst>
                                            <p:cond delay="0"/>
                                          </p:stCondLst>
                                        </p:cTn>
                                        <p:tgtEl>
                                          <p:spTgt spid="5">
                                            <p:graphicEl>
                                              <a:dgm id="{4BD14314-4AD4-4822-ACC3-D35783FB6090}"/>
                                            </p:graphicEl>
                                          </p:spTgt>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5">
                                            <p:graphicEl>
                                              <a:dgm id="{4BD14314-4AD4-4822-ACC3-D35783FB6090}"/>
                                            </p:graphicEl>
                                          </p:spTgt>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5">
                                            <p:graphicEl>
                                              <a:dgm id="{4BD14314-4AD4-4822-ACC3-D35783FB6090}"/>
                                            </p:graphicEl>
                                          </p:spTgt>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5">
                                            <p:graphicEl>
                                              <a:dgm id="{4BD14314-4AD4-4822-ACC3-D35783FB6090}"/>
                                            </p:graphicEl>
                                          </p:spTgt>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5">
                                            <p:graphicEl>
                                              <a:dgm id="{4BD14314-4AD4-4822-ACC3-D35783FB6090}"/>
                                            </p:graphicEl>
                                          </p:spTgt>
                                        </p:tgtEl>
                                        <p:attrNameLst>
                                          <p:attrName>ppt_y</p:attrName>
                                        </p:attrNameLst>
                                      </p:cBhvr>
                                      <p:tavLst>
                                        <p:tav tm="0" fmla="#ppt_y-sin(pi*$)/81">
                                          <p:val>
                                            <p:fltVal val="0"/>
                                          </p:val>
                                        </p:tav>
                                        <p:tav tm="100000">
                                          <p:val>
                                            <p:fltVal val="1"/>
                                          </p:val>
                                        </p:tav>
                                      </p:tavLst>
                                    </p:anim>
                                    <p:animScale>
                                      <p:cBhvr>
                                        <p:cTn id="127" dur="26">
                                          <p:stCondLst>
                                            <p:cond delay="650"/>
                                          </p:stCondLst>
                                        </p:cTn>
                                        <p:tgtEl>
                                          <p:spTgt spid="5">
                                            <p:graphicEl>
                                              <a:dgm id="{4BD14314-4AD4-4822-ACC3-D35783FB6090}"/>
                                            </p:graphicEl>
                                          </p:spTgt>
                                        </p:tgtEl>
                                      </p:cBhvr>
                                      <p:to x="100000" y="60000"/>
                                    </p:animScale>
                                    <p:animScale>
                                      <p:cBhvr>
                                        <p:cTn id="128" dur="166" decel="50000">
                                          <p:stCondLst>
                                            <p:cond delay="676"/>
                                          </p:stCondLst>
                                        </p:cTn>
                                        <p:tgtEl>
                                          <p:spTgt spid="5">
                                            <p:graphicEl>
                                              <a:dgm id="{4BD14314-4AD4-4822-ACC3-D35783FB6090}"/>
                                            </p:graphicEl>
                                          </p:spTgt>
                                        </p:tgtEl>
                                      </p:cBhvr>
                                      <p:to x="100000" y="100000"/>
                                    </p:animScale>
                                    <p:animScale>
                                      <p:cBhvr>
                                        <p:cTn id="129" dur="26">
                                          <p:stCondLst>
                                            <p:cond delay="1312"/>
                                          </p:stCondLst>
                                        </p:cTn>
                                        <p:tgtEl>
                                          <p:spTgt spid="5">
                                            <p:graphicEl>
                                              <a:dgm id="{4BD14314-4AD4-4822-ACC3-D35783FB6090}"/>
                                            </p:graphicEl>
                                          </p:spTgt>
                                        </p:tgtEl>
                                      </p:cBhvr>
                                      <p:to x="100000" y="80000"/>
                                    </p:animScale>
                                    <p:animScale>
                                      <p:cBhvr>
                                        <p:cTn id="130" dur="166" decel="50000">
                                          <p:stCondLst>
                                            <p:cond delay="1338"/>
                                          </p:stCondLst>
                                        </p:cTn>
                                        <p:tgtEl>
                                          <p:spTgt spid="5">
                                            <p:graphicEl>
                                              <a:dgm id="{4BD14314-4AD4-4822-ACC3-D35783FB6090}"/>
                                            </p:graphicEl>
                                          </p:spTgt>
                                        </p:tgtEl>
                                      </p:cBhvr>
                                      <p:to x="100000" y="100000"/>
                                    </p:animScale>
                                    <p:animScale>
                                      <p:cBhvr>
                                        <p:cTn id="131" dur="26">
                                          <p:stCondLst>
                                            <p:cond delay="1642"/>
                                          </p:stCondLst>
                                        </p:cTn>
                                        <p:tgtEl>
                                          <p:spTgt spid="5">
                                            <p:graphicEl>
                                              <a:dgm id="{4BD14314-4AD4-4822-ACC3-D35783FB6090}"/>
                                            </p:graphicEl>
                                          </p:spTgt>
                                        </p:tgtEl>
                                      </p:cBhvr>
                                      <p:to x="100000" y="90000"/>
                                    </p:animScale>
                                    <p:animScale>
                                      <p:cBhvr>
                                        <p:cTn id="132" dur="166" decel="50000">
                                          <p:stCondLst>
                                            <p:cond delay="1668"/>
                                          </p:stCondLst>
                                        </p:cTn>
                                        <p:tgtEl>
                                          <p:spTgt spid="5">
                                            <p:graphicEl>
                                              <a:dgm id="{4BD14314-4AD4-4822-ACC3-D35783FB6090}"/>
                                            </p:graphicEl>
                                          </p:spTgt>
                                        </p:tgtEl>
                                      </p:cBhvr>
                                      <p:to x="100000" y="100000"/>
                                    </p:animScale>
                                    <p:animScale>
                                      <p:cBhvr>
                                        <p:cTn id="133" dur="26">
                                          <p:stCondLst>
                                            <p:cond delay="1808"/>
                                          </p:stCondLst>
                                        </p:cTn>
                                        <p:tgtEl>
                                          <p:spTgt spid="5">
                                            <p:graphicEl>
                                              <a:dgm id="{4BD14314-4AD4-4822-ACC3-D35783FB6090}"/>
                                            </p:graphicEl>
                                          </p:spTgt>
                                        </p:tgtEl>
                                      </p:cBhvr>
                                      <p:to x="100000" y="95000"/>
                                    </p:animScale>
                                    <p:animScale>
                                      <p:cBhvr>
                                        <p:cTn id="134" dur="166" decel="50000">
                                          <p:stCondLst>
                                            <p:cond delay="1834"/>
                                          </p:stCondLst>
                                        </p:cTn>
                                        <p:tgtEl>
                                          <p:spTgt spid="5">
                                            <p:graphicEl>
                                              <a:dgm id="{4BD14314-4AD4-4822-ACC3-D35783FB6090}"/>
                                            </p:graphic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AtOnce"/>
        </p:bldSub>
      </p:bldGraphic>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p="http://schemas.openxmlformats.org/presentationml/2006/main">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 name="KSO_WM_TAG_VERSION" val="1.0"/>
  <p:tag name="KSO_WM_BEAUTIFY_FLAG" val="#wm#"/>
  <p:tag name="KSO_WM_TEMPLATE_CATEGORY" val="custom"/>
  <p:tag name="KSO_WM_TEMPLATE_INDEX" val="20196581"/>
</p:tagLst>
</file>

<file path=ppt/theme/theme1.xml><?xml version="1.0" encoding="utf-8"?>
<a:theme xmlns:a="http://schemas.openxmlformats.org/drawingml/2006/main" name="1_Office 主题​​">
  <a:themeElements>
    <a:clrScheme name="7">
      <a:dk1>
        <a:srgbClr val="000000"/>
      </a:dk1>
      <a:lt1>
        <a:srgbClr val="FFFFFF"/>
      </a:lt1>
      <a:dk2>
        <a:srgbClr val="44546A"/>
      </a:dk2>
      <a:lt2>
        <a:srgbClr val="E7E6E6"/>
      </a:lt2>
      <a:accent1>
        <a:srgbClr val="595959"/>
      </a:accent1>
      <a:accent2>
        <a:srgbClr val="8496B0"/>
      </a:accent2>
      <a:accent3>
        <a:srgbClr val="D7B5C6"/>
      </a:accent3>
      <a:accent4>
        <a:srgbClr val="BCBCBC"/>
      </a:accent4>
      <a:accent5>
        <a:srgbClr val="034A90"/>
      </a:accent5>
      <a:accent6>
        <a:srgbClr val="595959"/>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643</Words>
  <Application>WPS 演示</Application>
  <PresentationFormat>宽屏</PresentationFormat>
  <Paragraphs>78</Paragraphs>
  <Slides>11</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11</vt:i4>
      </vt:variant>
    </vt:vector>
  </HeadingPairs>
  <TitlesOfParts>
    <vt:vector size="24" baseType="lpstr">
      <vt:lpstr>Arial</vt:lpstr>
      <vt:lpstr>宋体</vt:lpstr>
      <vt:lpstr>Wingdings</vt:lpstr>
      <vt:lpstr>微软雅黑</vt:lpstr>
      <vt:lpstr>Wingdings</vt:lpstr>
      <vt:lpstr>Arial Unicode MS</vt:lpstr>
      <vt:lpstr>Calibri</vt:lpstr>
      <vt:lpstr>黑体</vt:lpstr>
      <vt:lpstr>华文行楷</vt:lpstr>
      <vt:lpstr>Times New Roman</vt:lpstr>
      <vt:lpstr>Verdana</vt:lpstr>
      <vt:lpstr>楷体</vt:lpstr>
      <vt:lpstr>1_Office 主题​​</vt:lpstr>
      <vt:lpstr>特殊儿童挑战性行为 的功能评估及教育支持策略 </vt:lpstr>
      <vt:lpstr>核心概念的界定</vt:lpstr>
      <vt:lpstr>三、积极行为支持的策略探讨</vt:lpstr>
      <vt:lpstr>PowerPoint 演示文稿</vt:lpstr>
      <vt:lpstr>PowerPoint 演示文稿</vt:lpstr>
      <vt:lpstr>PowerPoint 演示文稿</vt:lpstr>
      <vt:lpstr>PowerPoint 演示文稿</vt:lpstr>
      <vt:lpstr>PowerPoint 演示文稿</vt:lpstr>
      <vt:lpstr>利用计时器帮助儿童专心</vt:lpstr>
      <vt:lpstr>坐着看（Sit &amp; see）</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150</cp:revision>
  <dcterms:created xsi:type="dcterms:W3CDTF">2019-06-19T02:08:00Z</dcterms:created>
  <dcterms:modified xsi:type="dcterms:W3CDTF">2020-07-08T04:03:43Z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