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4BF9-3958-4665-8465-E8B509D347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7CE5-BCD9-408B-BFE6-3A8090F793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4BF9-3958-4665-8465-E8B509D347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7CE5-BCD9-408B-BFE6-3A8090F793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4BF9-3958-4665-8465-E8B509D347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7CE5-BCD9-408B-BFE6-3A8090F793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4BF9-3958-4665-8465-E8B509D347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7CE5-BCD9-408B-BFE6-3A8090F793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4BF9-3958-4665-8465-E8B509D347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7CE5-BCD9-408B-BFE6-3A8090F793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4BF9-3958-4665-8465-E8B509D347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7CE5-BCD9-408B-BFE6-3A8090F793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4BF9-3958-4665-8465-E8B509D347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7CE5-BCD9-408B-BFE6-3A8090F793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4BF9-3958-4665-8465-E8B509D347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7CE5-BCD9-408B-BFE6-3A8090F793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4BF9-3958-4665-8465-E8B509D347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7CE5-BCD9-408B-BFE6-3A8090F793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4BF9-3958-4665-8465-E8B509D347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7CE5-BCD9-408B-BFE6-3A8090F793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4BF9-3958-4665-8465-E8B509D347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7CE5-BCD9-408B-BFE6-3A8090F793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A4BF9-3958-4665-8465-E8B509D347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A7CE5-BCD9-408B-BFE6-3A8090F793E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87" y="0"/>
            <a:ext cx="1427148" cy="1284434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080553" y="1730002"/>
            <a:ext cx="711210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课题名称</a:t>
            </a:r>
            <a:endParaRPr lang="zh-CN" altLang="en-US" sz="40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792635" y="5975727"/>
            <a:ext cx="2735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主讲教师：</a:t>
            </a:r>
            <a:r>
              <a:rPr lang="en-US" altLang="zh-CN" sz="28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114780" y="5989068"/>
            <a:ext cx="2912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    校：</a:t>
            </a:r>
            <a:r>
              <a:rPr lang="en-US" altLang="zh-CN" sz="28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</a:t>
            </a: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780014" y="5229842"/>
            <a:ext cx="3079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       级：一年级</a:t>
            </a: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096000" y="5229842"/>
            <a:ext cx="30962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r>
              <a:rPr lang="en-US" altLang="zh-CN" sz="28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别：艺术美育</a:t>
            </a: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8" y="122549"/>
            <a:ext cx="1427148" cy="128443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28942" y="1726250"/>
            <a:ext cx="10784793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48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课题名称</a:t>
            </a:r>
            <a:r>
              <a:rPr lang="en-US" altLang="zh-CN" sz="48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48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字体采用微软雅黑，加粗，字号</a:t>
            </a:r>
            <a:r>
              <a:rPr lang="en-US" altLang="zh-CN" sz="48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48</a:t>
            </a:r>
            <a:endParaRPr lang="en-US" altLang="zh-CN" sz="48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48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课程信息字体采用微软雅黑，加粗，字号</a:t>
            </a:r>
            <a:r>
              <a:rPr lang="en-US" altLang="zh-CN" sz="28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endParaRPr lang="en-US" altLang="zh-CN" sz="28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0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片尾字体微软雅黑，加粗，字号</a:t>
            </a:r>
            <a:r>
              <a:rPr lang="en-US" altLang="zh-CN" sz="40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endParaRPr lang="zh-CN" altLang="en-US" sz="40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87" y="0"/>
            <a:ext cx="1427148" cy="128443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94202" y="2530505"/>
            <a:ext cx="114035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杭州市中小学教师数字教育资源制作比赛</a:t>
            </a:r>
            <a:endParaRPr lang="zh-CN" altLang="en-US" sz="40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11761" y="5163374"/>
            <a:ext cx="132080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endParaRPr lang="zh-CN" altLang="en-US" sz="40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367b610-3d09-459b-90fe-23cecfaae411"/>
  <p:tag name="COMMONDATA" val="eyJoZGlkIjoiZGUxYWM2N2FiNjgzODBlYWNkOTJiMTlkYzZmOTAzYTk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</Words>
  <Application>WPS 演示</Application>
  <PresentationFormat>宽屏</PresentationFormat>
  <Paragraphs>20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7" baseType="lpstr">
      <vt:lpstr>Arial</vt:lpstr>
      <vt:lpstr>宋体</vt:lpstr>
      <vt:lpstr>Wingdings</vt:lpstr>
      <vt:lpstr>DejaVu Sans</vt:lpstr>
      <vt:lpstr>微软雅黑</vt:lpstr>
      <vt:lpstr>方正黑体_GBK</vt:lpstr>
      <vt:lpstr>宋体</vt:lpstr>
      <vt:lpstr>Arial Unicode MS</vt:lpstr>
      <vt:lpstr>等线 Light</vt:lpstr>
      <vt:lpstr>华文中宋</vt:lpstr>
      <vt:lpstr>等线</vt:lpstr>
      <vt:lpstr>Calibri</vt:lpstr>
      <vt:lpstr>方正书宋_GBK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</dc:creator>
  <cp:lastModifiedBy>文韜</cp:lastModifiedBy>
  <cp:revision>7</cp:revision>
  <dcterms:created xsi:type="dcterms:W3CDTF">2025-05-27T05:35:09Z</dcterms:created>
  <dcterms:modified xsi:type="dcterms:W3CDTF">2025-05-27T05:35:09Z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54345CAD8F624B0A9AC9B7CB34DDB11A_12</vt:lpwstr>
  </property>
  <property fmtid="{D5CDD505-2E9C-101B-9397-08002B2CF9AE}" pid="3" name="KSOProductBuildVer">
    <vt:lpwstr>2052-12.8.2.17836</vt:lpwstr>
  </property>
</Properties>
</file>