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6" r:id="rId5"/>
    <p:sldId id="267" r:id="rId6"/>
    <p:sldId id="258" r:id="rId7"/>
    <p:sldId id="259" r:id="rId8"/>
    <p:sldId id="260" r:id="rId9"/>
    <p:sldId id="268" r:id="rId10"/>
    <p:sldId id="270" r:id="rId11"/>
    <p:sldId id="272" r:id="rId12"/>
    <p:sldId id="273" r:id="rId13"/>
    <p:sldId id="274" r:id="rId14"/>
    <p:sldId id="27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DC345DC-6169-4C13-AEA0-8FB2807A5ED8}">
          <p14:sldIdLst>
            <p14:sldId id="256"/>
            <p14:sldId id="257"/>
            <p14:sldId id="265"/>
            <p14:sldId id="266"/>
            <p14:sldId id="267"/>
            <p14:sldId id="258"/>
            <p14:sldId id="259"/>
            <p14:sldId id="260"/>
            <p14:sldId id="268"/>
            <p14:sldId id="270"/>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18B258B-3153-426F-B0C1-9A63A0B1F13D}"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00333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257436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234778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25917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18B258B-3153-426F-B0C1-9A63A0B1F13D}"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302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181119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smtClean="0"/>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54570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254289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164614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302597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ACA19FE-E7EB-404F-9859-53DB1DD70B90}" type="datetimeFigureOut">
              <a:rPr lang="zh-CN" altLang="en-US" smtClean="0"/>
              <a:t>2018/10/11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66004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ACA19FE-E7EB-404F-9859-53DB1DD70B90}" type="datetimeFigureOut">
              <a:rPr lang="zh-CN" altLang="en-US" smtClean="0"/>
              <a:t>2018/10/11</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18B258B-3153-426F-B0C1-9A63A0B1F13D}" type="slidenum">
              <a:rPr lang="zh-CN" altLang="en-US" smtClean="0"/>
              <a:t>‹#›</a:t>
            </a:fld>
            <a:endParaRPr lang="zh-CN" altLang="en-US"/>
          </a:p>
        </p:txBody>
      </p:sp>
    </p:spTree>
    <p:extLst>
      <p:ext uri="{BB962C8B-B14F-4D97-AF65-F5344CB8AC3E}">
        <p14:creationId xmlns:p14="http://schemas.microsoft.com/office/powerpoint/2010/main" val="223134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218.108.90.19/" TargetMode="External"/><Relationship Id="rId2" Type="http://schemas.openxmlformats.org/officeDocument/2006/relationships/hyperlink" Target="https://vpn.xhedu.net/"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218.108.90.19/" TargetMode="External"/><Relationship Id="rId2" Type="http://schemas.openxmlformats.org/officeDocument/2006/relationships/hyperlink" Target="https://vpn.xhedu.ne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pn.xhedu.net/"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218.108.90.1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dirty="0"/>
              <a:t>西湖教育信息网基础平台因特网访问使用</a:t>
            </a:r>
            <a:r>
              <a:rPr lang="en-US" altLang="zh-CN" dirty="0"/>
              <a:t>VPN</a:t>
            </a:r>
            <a:r>
              <a:rPr lang="zh-CN" altLang="zh-CN" dirty="0"/>
              <a:t>登陆</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51509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3" name="内容占位符 2"/>
          <p:cNvSpPr>
            <a:spLocks noGrp="1"/>
          </p:cNvSpPr>
          <p:nvPr>
            <p:ph idx="1"/>
          </p:nvPr>
        </p:nvSpPr>
        <p:spPr/>
        <p:txBody>
          <a:bodyPr/>
          <a:lstStyle/>
          <a:p>
            <a:r>
              <a:rPr lang="en-US" altLang="zh-CN" dirty="0"/>
              <a:t>2</a:t>
            </a:r>
            <a:r>
              <a:rPr lang="en-US" altLang="zh-CN" dirty="0" smtClean="0"/>
              <a:t>.</a:t>
            </a:r>
            <a:r>
              <a:rPr lang="zh-CN" altLang="en-US" dirty="0" smtClean="0"/>
              <a:t>登录</a:t>
            </a:r>
            <a:r>
              <a:rPr lang="en-US" altLang="zh-CN" dirty="0" err="1" smtClean="0"/>
              <a:t>vpn</a:t>
            </a:r>
            <a:r>
              <a:rPr lang="zh-CN" altLang="en-US" dirty="0" smtClean="0"/>
              <a:t>后无法弹出基础平台</a:t>
            </a:r>
            <a:endParaRPr lang="en-US" altLang="zh-CN" dirty="0" smtClean="0"/>
          </a:p>
          <a:p>
            <a:r>
              <a:rPr lang="zh-CN" altLang="en-US" dirty="0" smtClean="0"/>
              <a:t>请卸载</a:t>
            </a:r>
            <a:r>
              <a:rPr lang="en-US" altLang="zh-CN" dirty="0" err="1" smtClean="0"/>
              <a:t>EasyConnect</a:t>
            </a:r>
            <a:r>
              <a:rPr lang="zh-CN" altLang="en-US" dirty="0" smtClean="0"/>
              <a:t>后重启电脑然后重新登录安装</a:t>
            </a:r>
            <a:endParaRPr lang="zh-CN" altLang="en-US" dirty="0"/>
          </a:p>
        </p:txBody>
      </p:sp>
      <p:pic>
        <p:nvPicPr>
          <p:cNvPr id="6" name="图片 5"/>
          <p:cNvPicPr>
            <a:picLocks noChangeAspect="1"/>
          </p:cNvPicPr>
          <p:nvPr/>
        </p:nvPicPr>
        <p:blipFill>
          <a:blip r:embed="rId2"/>
          <a:stretch>
            <a:fillRect/>
          </a:stretch>
        </p:blipFill>
        <p:spPr>
          <a:xfrm>
            <a:off x="1612427" y="3025775"/>
            <a:ext cx="5457825" cy="3286125"/>
          </a:xfrm>
          <a:prstGeom prst="rect">
            <a:avLst/>
          </a:prstGeom>
        </p:spPr>
      </p:pic>
    </p:spTree>
    <p:extLst>
      <p:ext uri="{BB962C8B-B14F-4D97-AF65-F5344CB8AC3E}">
        <p14:creationId xmlns:p14="http://schemas.microsoft.com/office/powerpoint/2010/main" val="421863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手机、平板电脑等设备登录的方法</a:t>
            </a:r>
            <a:endParaRPr lang="en-US" altLang="zh-CN" dirty="0" smtClean="0"/>
          </a:p>
          <a:p>
            <a:r>
              <a:rPr lang="en-US" altLang="zh-CN" dirty="0" smtClean="0"/>
              <a:t>Android</a:t>
            </a:r>
            <a:r>
              <a:rPr lang="zh-CN" altLang="en-US" dirty="0"/>
              <a:t>系统</a:t>
            </a:r>
            <a:r>
              <a:rPr lang="zh-CN" altLang="en-US" dirty="0" smtClean="0"/>
              <a:t>在应用市场、</a:t>
            </a:r>
            <a:r>
              <a:rPr lang="en-US" altLang="zh-CN" dirty="0" err="1" smtClean="0"/>
              <a:t>ios</a:t>
            </a:r>
            <a:r>
              <a:rPr lang="zh-CN" altLang="en-US" dirty="0" smtClean="0"/>
              <a:t>系统在</a:t>
            </a:r>
            <a:r>
              <a:rPr lang="en-US" altLang="zh-CN" dirty="0" smtClean="0"/>
              <a:t>App Store</a:t>
            </a:r>
          </a:p>
          <a:p>
            <a:r>
              <a:rPr lang="en-US" altLang="zh-CN" dirty="0" err="1" smtClean="0"/>
              <a:t>Vpn</a:t>
            </a:r>
            <a:r>
              <a:rPr lang="zh-CN" altLang="en-US" dirty="0" smtClean="0"/>
              <a:t>地址为：</a:t>
            </a:r>
            <a:endParaRPr lang="en-US" altLang="zh-CN" dirty="0" smtClean="0"/>
          </a:p>
          <a:p>
            <a:r>
              <a:rPr lang="en-US" altLang="zh-CN" dirty="0" smtClean="0"/>
              <a:t>Vpn.xhedu.net</a:t>
            </a:r>
          </a:p>
          <a:p>
            <a:pPr marL="0" indent="0">
              <a:buNone/>
            </a:pPr>
            <a:r>
              <a:rPr lang="zh-CN" altLang="en-US" dirty="0"/>
              <a:t>或</a:t>
            </a:r>
            <a:r>
              <a:rPr lang="en-US" altLang="zh-CN" dirty="0" smtClean="0"/>
              <a:t>https://218.108.90.19</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571" y="562833"/>
            <a:ext cx="3045941" cy="6091881"/>
          </a:xfrm>
          <a:prstGeom prst="rect">
            <a:avLst/>
          </a:prstGeom>
        </p:spPr>
      </p:pic>
    </p:spTree>
    <p:extLst>
      <p:ext uri="{BB962C8B-B14F-4D97-AF65-F5344CB8AC3E}">
        <p14:creationId xmlns:p14="http://schemas.microsoft.com/office/powerpoint/2010/main" val="425474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3" name="内容占位符 2"/>
          <p:cNvSpPr>
            <a:spLocks noGrp="1"/>
          </p:cNvSpPr>
          <p:nvPr>
            <p:ph idx="1"/>
          </p:nvPr>
        </p:nvSpPr>
        <p:spPr/>
        <p:txBody>
          <a:bodyPr/>
          <a:lstStyle/>
          <a:p>
            <a:r>
              <a:rPr lang="en-US" altLang="zh-CN" dirty="0" smtClean="0"/>
              <a:t>4.</a:t>
            </a:r>
            <a:r>
              <a:rPr lang="zh-CN" altLang="en-US" dirty="0" smtClean="0"/>
              <a:t>登录政务网发布信息或登录食堂管理平台等内网平台</a:t>
            </a:r>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122474" y="2613338"/>
            <a:ext cx="5619750" cy="3048000"/>
          </a:xfrm>
          <a:prstGeom prst="rect">
            <a:avLst/>
          </a:prstGeom>
        </p:spPr>
      </p:pic>
    </p:spTree>
    <p:extLst>
      <p:ext uri="{BB962C8B-B14F-4D97-AF65-F5344CB8AC3E}">
        <p14:creationId xmlns:p14="http://schemas.microsoft.com/office/powerpoint/2010/main" val="140892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3" name="内容占位符 2"/>
          <p:cNvSpPr>
            <a:spLocks noGrp="1"/>
          </p:cNvSpPr>
          <p:nvPr>
            <p:ph idx="1"/>
          </p:nvPr>
        </p:nvSpPr>
        <p:spPr/>
        <p:txBody>
          <a:bodyPr/>
          <a:lstStyle/>
          <a:p>
            <a:r>
              <a:rPr lang="en-US" altLang="zh-CN" dirty="0"/>
              <a:t>IE</a:t>
            </a:r>
            <a:r>
              <a:rPr lang="zh-CN" altLang="en-US" dirty="0"/>
              <a:t>浏览器不能登录等问</a:t>
            </a:r>
            <a:r>
              <a:rPr lang="zh-CN" altLang="en-US" dirty="0" smtClean="0"/>
              <a:t>题</a:t>
            </a:r>
            <a:endParaRPr lang="en-US" altLang="zh-CN" dirty="0" smtClean="0"/>
          </a:p>
          <a:p>
            <a:r>
              <a:rPr lang="zh-CN" altLang="en-US" dirty="0" smtClean="0"/>
              <a:t>安装</a:t>
            </a:r>
            <a:r>
              <a:rPr lang="en-US" altLang="zh-CN" dirty="0" err="1" smtClean="0"/>
              <a:t>EasyConnect</a:t>
            </a:r>
            <a:r>
              <a:rPr lang="zh-CN" altLang="en-US" dirty="0" smtClean="0"/>
              <a:t>客户端后直接打开桌面上的客户端图标，然后输入地址：</a:t>
            </a:r>
            <a:endParaRPr lang="en-US" altLang="zh-CN" dirty="0" smtClean="0"/>
          </a:p>
          <a:p>
            <a:r>
              <a:rPr lang="en-US" altLang="zh-CN" dirty="0">
                <a:hlinkClick r:id="rId2"/>
              </a:rPr>
              <a:t>https</a:t>
            </a:r>
            <a:r>
              <a:rPr lang="en-US" altLang="zh-CN" dirty="0" smtClean="0">
                <a:hlinkClick r:id="rId2"/>
              </a:rPr>
              <a:t>://vpn.xhedu.net</a:t>
            </a:r>
            <a:r>
              <a:rPr lang="zh-CN" altLang="en-US" dirty="0" smtClean="0"/>
              <a:t>或</a:t>
            </a:r>
            <a:r>
              <a:rPr lang="en-US" altLang="zh-CN" dirty="0" smtClean="0">
                <a:hlinkClick r:id="rId3"/>
              </a:rPr>
              <a:t>https://218.108.90.19</a:t>
            </a:r>
            <a:r>
              <a:rPr lang="zh-CN" altLang="en-US" dirty="0" smtClean="0"/>
              <a:t>，然后输入</a:t>
            </a:r>
            <a:r>
              <a:rPr lang="en-US" altLang="zh-CN" dirty="0" smtClean="0"/>
              <a:t>K12</a:t>
            </a:r>
            <a:r>
              <a:rPr lang="zh-CN" altLang="en-US" dirty="0" smtClean="0"/>
              <a:t>用户名密码和短信验证</a:t>
            </a:r>
            <a:endParaRPr lang="en-US" altLang="zh-CN" dirty="0"/>
          </a:p>
        </p:txBody>
      </p:sp>
      <p:pic>
        <p:nvPicPr>
          <p:cNvPr id="4" name="图片 3"/>
          <p:cNvPicPr>
            <a:picLocks noChangeAspect="1"/>
          </p:cNvPicPr>
          <p:nvPr/>
        </p:nvPicPr>
        <p:blipFill rotWithShape="1">
          <a:blip r:embed="rId4"/>
          <a:srcRect t="39279"/>
          <a:stretch/>
        </p:blipFill>
        <p:spPr>
          <a:xfrm>
            <a:off x="412190" y="3670479"/>
            <a:ext cx="1914525" cy="3059568"/>
          </a:xfrm>
          <a:prstGeom prst="rect">
            <a:avLst/>
          </a:prstGeom>
        </p:spPr>
      </p:pic>
      <p:pic>
        <p:nvPicPr>
          <p:cNvPr id="5" name="图片 4"/>
          <p:cNvPicPr>
            <a:picLocks noChangeAspect="1"/>
          </p:cNvPicPr>
          <p:nvPr/>
        </p:nvPicPr>
        <p:blipFill>
          <a:blip r:embed="rId5"/>
          <a:stretch>
            <a:fillRect/>
          </a:stretch>
        </p:blipFill>
        <p:spPr>
          <a:xfrm>
            <a:off x="2683300" y="3840480"/>
            <a:ext cx="3914775" cy="1743075"/>
          </a:xfrm>
          <a:prstGeom prst="rect">
            <a:avLst/>
          </a:prstGeom>
        </p:spPr>
      </p:pic>
      <p:pic>
        <p:nvPicPr>
          <p:cNvPr id="6" name="图片 5"/>
          <p:cNvPicPr>
            <a:picLocks noChangeAspect="1"/>
          </p:cNvPicPr>
          <p:nvPr/>
        </p:nvPicPr>
        <p:blipFill>
          <a:blip r:embed="rId6"/>
          <a:stretch>
            <a:fillRect/>
          </a:stretch>
        </p:blipFill>
        <p:spPr>
          <a:xfrm>
            <a:off x="6954660" y="3402965"/>
            <a:ext cx="3914775" cy="2914650"/>
          </a:xfrm>
          <a:prstGeom prst="rect">
            <a:avLst/>
          </a:prstGeom>
        </p:spPr>
      </p:pic>
    </p:spTree>
    <p:extLst>
      <p:ext uri="{BB962C8B-B14F-4D97-AF65-F5344CB8AC3E}">
        <p14:creationId xmlns:p14="http://schemas.microsoft.com/office/powerpoint/2010/main" val="260362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a:t>
            </a:r>
            <a:r>
              <a:rPr lang="zh-CN" altLang="en-US" dirty="0" smtClean="0"/>
              <a:t>见问题</a:t>
            </a:r>
            <a:endParaRPr lang="zh-CN" altLang="en-US" dirty="0"/>
          </a:p>
        </p:txBody>
      </p:sp>
      <p:sp>
        <p:nvSpPr>
          <p:cNvPr id="3" name="内容占位符 2"/>
          <p:cNvSpPr>
            <a:spLocks noGrp="1"/>
          </p:cNvSpPr>
          <p:nvPr>
            <p:ph idx="1"/>
          </p:nvPr>
        </p:nvSpPr>
        <p:spPr/>
        <p:txBody>
          <a:bodyPr/>
          <a:lstStyle/>
          <a:p>
            <a:r>
              <a:rPr lang="en-US" altLang="zh-CN" dirty="0" smtClean="0"/>
              <a:t>5.</a:t>
            </a:r>
            <a:r>
              <a:rPr lang="zh-CN" altLang="en-US" dirty="0" smtClean="0"/>
              <a:t>学校及幼儿园教育城域网的应用访问</a:t>
            </a:r>
            <a:endParaRPr lang="en-US" altLang="zh-CN" dirty="0" smtClean="0"/>
          </a:p>
          <a:p>
            <a:r>
              <a:rPr lang="zh-CN" altLang="en-US" dirty="0" smtClean="0"/>
              <a:t>请登录</a:t>
            </a:r>
            <a:r>
              <a:rPr lang="en-US" altLang="zh-CN" dirty="0" smtClean="0"/>
              <a:t>K12vpn</a:t>
            </a:r>
            <a:r>
              <a:rPr lang="zh-CN" altLang="en-US" smtClean="0"/>
              <a:t>以后打开浏览器访问，或者相关的应用软件直接访问。</a:t>
            </a:r>
            <a:endParaRPr lang="zh-CN" altLang="en-US" dirty="0"/>
          </a:p>
        </p:txBody>
      </p:sp>
    </p:spTree>
    <p:extLst>
      <p:ext uri="{BB962C8B-B14F-4D97-AF65-F5344CB8AC3E}">
        <p14:creationId xmlns:p14="http://schemas.microsoft.com/office/powerpoint/2010/main" val="338244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第一步、</a:t>
            </a:r>
            <a:r>
              <a:rPr lang="zh-CN" altLang="en-US" dirty="0"/>
              <a:t>打</a:t>
            </a:r>
            <a:r>
              <a:rPr lang="zh-CN" altLang="en-US" dirty="0" smtClean="0"/>
              <a:t>开地址，安装插件</a:t>
            </a:r>
            <a:endParaRPr lang="zh-CN" altLang="en-US" dirty="0"/>
          </a:p>
        </p:txBody>
      </p:sp>
      <p:sp>
        <p:nvSpPr>
          <p:cNvPr id="3" name="内容占位符 2"/>
          <p:cNvSpPr>
            <a:spLocks noGrp="1"/>
          </p:cNvSpPr>
          <p:nvPr>
            <p:ph idx="1"/>
          </p:nvPr>
        </p:nvSpPr>
        <p:spPr/>
        <p:txBody>
          <a:bodyPr/>
          <a:lstStyle/>
          <a:p>
            <a:r>
              <a:rPr lang="zh-CN" altLang="en-US" dirty="0" smtClean="0"/>
              <a:t>使用</a:t>
            </a:r>
            <a:r>
              <a:rPr lang="en-US" altLang="zh-CN" dirty="0" smtClean="0"/>
              <a:t>IE</a:t>
            </a:r>
            <a:r>
              <a:rPr lang="zh-CN" altLang="en-US" dirty="0" smtClean="0"/>
              <a:t>浏览器打开地址</a:t>
            </a:r>
            <a:endParaRPr lang="en-US" altLang="zh-CN" dirty="0" smtClean="0"/>
          </a:p>
          <a:p>
            <a:r>
              <a:rPr lang="en-US" altLang="zh-CN" dirty="0" smtClean="0">
                <a:hlinkClick r:id="rId2"/>
              </a:rPr>
              <a:t>https://vpn.xhedu.net</a:t>
            </a:r>
            <a:endParaRPr lang="en-US" altLang="zh-CN" dirty="0" smtClean="0"/>
          </a:p>
          <a:p>
            <a:r>
              <a:rPr lang="zh-CN" altLang="en-US" dirty="0" smtClean="0"/>
              <a:t>或</a:t>
            </a:r>
            <a:r>
              <a:rPr lang="en-US" altLang="zh-CN" dirty="0" smtClean="0">
                <a:hlinkClick r:id="rId3"/>
              </a:rPr>
              <a:t>https://218.108.90.19</a:t>
            </a:r>
            <a:endParaRPr lang="en-US" altLang="zh-CN" dirty="0" smtClean="0"/>
          </a:p>
          <a:p>
            <a:r>
              <a:rPr lang="zh-CN" altLang="en-US" dirty="0" smtClean="0"/>
              <a:t>然后单击继续浏览此网站</a:t>
            </a:r>
            <a:endParaRPr lang="zh-CN" altLang="en-US" dirty="0"/>
          </a:p>
        </p:txBody>
      </p:sp>
      <p:pic>
        <p:nvPicPr>
          <p:cNvPr id="4" name="图片 3"/>
          <p:cNvPicPr>
            <a:picLocks noChangeAspect="1"/>
          </p:cNvPicPr>
          <p:nvPr/>
        </p:nvPicPr>
        <p:blipFill>
          <a:blip r:embed="rId4"/>
          <a:stretch>
            <a:fillRect/>
          </a:stretch>
        </p:blipFill>
        <p:spPr>
          <a:xfrm>
            <a:off x="5560541" y="1744979"/>
            <a:ext cx="5395140" cy="4586313"/>
          </a:xfrm>
          <a:prstGeom prst="rect">
            <a:avLst/>
          </a:prstGeom>
        </p:spPr>
      </p:pic>
    </p:spTree>
    <p:extLst>
      <p:ext uri="{BB962C8B-B14F-4D97-AF65-F5344CB8AC3E}">
        <p14:creationId xmlns:p14="http://schemas.microsoft.com/office/powerpoint/2010/main" val="375379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在弹出的页面中选择立即下载</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541865" y="2149936"/>
            <a:ext cx="7241272" cy="3702716"/>
          </a:xfrm>
          <a:prstGeom prst="rect">
            <a:avLst/>
          </a:prstGeom>
        </p:spPr>
      </p:pic>
    </p:spTree>
    <p:extLst>
      <p:ext uri="{BB962C8B-B14F-4D97-AF65-F5344CB8AC3E}">
        <p14:creationId xmlns:p14="http://schemas.microsoft.com/office/powerpoint/2010/main" val="62690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单击运行按钮</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324621" y="1931385"/>
            <a:ext cx="4219575" cy="2962275"/>
          </a:xfrm>
          <a:prstGeom prst="rect">
            <a:avLst/>
          </a:prstGeom>
        </p:spPr>
      </p:pic>
      <p:pic>
        <p:nvPicPr>
          <p:cNvPr id="5" name="图片 4"/>
          <p:cNvPicPr>
            <a:picLocks noChangeAspect="1"/>
          </p:cNvPicPr>
          <p:nvPr/>
        </p:nvPicPr>
        <p:blipFill>
          <a:blip r:embed="rId3"/>
          <a:stretch>
            <a:fillRect/>
          </a:stretch>
        </p:blipFill>
        <p:spPr>
          <a:xfrm>
            <a:off x="5066528" y="2074389"/>
            <a:ext cx="4543425" cy="2038350"/>
          </a:xfrm>
          <a:prstGeom prst="rect">
            <a:avLst/>
          </a:prstGeom>
        </p:spPr>
      </p:pic>
    </p:spTree>
    <p:extLst>
      <p:ext uri="{BB962C8B-B14F-4D97-AF65-F5344CB8AC3E}">
        <p14:creationId xmlns:p14="http://schemas.microsoft.com/office/powerpoint/2010/main" val="303557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等安装完成后单击完成按钮</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6128951" y="2892377"/>
            <a:ext cx="5164610" cy="3184315"/>
          </a:xfrm>
          <a:prstGeom prst="rect">
            <a:avLst/>
          </a:prstGeom>
        </p:spPr>
      </p:pic>
      <p:pic>
        <p:nvPicPr>
          <p:cNvPr id="5" name="图片 4"/>
          <p:cNvPicPr/>
          <p:nvPr/>
        </p:nvPicPr>
        <p:blipFill rotWithShape="1">
          <a:blip r:embed="rId3"/>
          <a:srcRect l="37202" t="31143" r="29028" b="31935"/>
          <a:stretch/>
        </p:blipFill>
        <p:spPr bwMode="auto">
          <a:xfrm>
            <a:off x="675760" y="2955608"/>
            <a:ext cx="5238750" cy="32213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672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第二步、输入</a:t>
            </a:r>
            <a:r>
              <a:rPr lang="en-US" altLang="zh-CN" smtClean="0"/>
              <a:t>K12</a:t>
            </a:r>
            <a:r>
              <a:rPr lang="zh-CN" altLang="en-US" smtClean="0"/>
              <a:t>用户名和密码</a:t>
            </a:r>
            <a:endParaRPr lang="zh-CN" altLang="en-US" dirty="0"/>
          </a:p>
        </p:txBody>
      </p:sp>
      <p:pic>
        <p:nvPicPr>
          <p:cNvPr id="4" name="内容占位符 3"/>
          <p:cNvPicPr>
            <a:picLocks noGrp="1" noChangeAspect="1"/>
          </p:cNvPicPr>
          <p:nvPr>
            <p:ph idx="1"/>
          </p:nvPr>
        </p:nvPicPr>
        <p:blipFill>
          <a:blip r:embed="rId2"/>
          <a:stretch>
            <a:fillRect/>
          </a:stretch>
        </p:blipFill>
        <p:spPr>
          <a:xfrm>
            <a:off x="6108192" y="1815921"/>
            <a:ext cx="4343081" cy="4351338"/>
          </a:xfrm>
        </p:spPr>
      </p:pic>
      <p:sp>
        <p:nvSpPr>
          <p:cNvPr id="6" name="文本框 5"/>
          <p:cNvSpPr txBox="1"/>
          <p:nvPr/>
        </p:nvSpPr>
        <p:spPr>
          <a:xfrm>
            <a:off x="1030310" y="2408349"/>
            <a:ext cx="2985113" cy="1200329"/>
          </a:xfrm>
          <a:prstGeom prst="rect">
            <a:avLst/>
          </a:prstGeom>
          <a:noFill/>
        </p:spPr>
        <p:txBody>
          <a:bodyPr wrap="none" rtlCol="0">
            <a:spAutoFit/>
          </a:bodyPr>
          <a:lstStyle/>
          <a:p>
            <a:r>
              <a:rPr lang="zh-CN" altLang="en-US" dirty="0" smtClean="0"/>
              <a:t>再次用</a:t>
            </a:r>
            <a:r>
              <a:rPr lang="en-US" altLang="zh-CN" dirty="0" smtClean="0"/>
              <a:t>IE</a:t>
            </a:r>
            <a:r>
              <a:rPr lang="zh-CN" altLang="en-US" dirty="0" smtClean="0"/>
              <a:t>浏览器打开地址：</a:t>
            </a:r>
            <a:endParaRPr lang="en-US" altLang="zh-CN" dirty="0" smtClean="0"/>
          </a:p>
          <a:p>
            <a:r>
              <a:rPr lang="en-US" altLang="zh-CN" dirty="0">
                <a:hlinkClick r:id="rId3"/>
              </a:rPr>
              <a:t>https://</a:t>
            </a:r>
            <a:r>
              <a:rPr lang="en-US" altLang="zh-CN" dirty="0" smtClean="0">
                <a:hlinkClick r:id="rId3"/>
              </a:rPr>
              <a:t>vpn.xhedu.net</a:t>
            </a:r>
            <a:endParaRPr lang="en-US" altLang="zh-CN" dirty="0" smtClean="0"/>
          </a:p>
          <a:p>
            <a:r>
              <a:rPr lang="zh-CN" altLang="en-US" dirty="0" smtClean="0"/>
              <a:t>或</a:t>
            </a:r>
            <a:r>
              <a:rPr lang="en-US" altLang="zh-CN" dirty="0" smtClean="0">
                <a:hlinkClick r:id="rId4"/>
              </a:rPr>
              <a:t>https://218.108.90.19</a:t>
            </a:r>
            <a:endParaRPr lang="en-US" altLang="zh-CN" dirty="0" smtClean="0"/>
          </a:p>
          <a:p>
            <a:r>
              <a:rPr lang="zh-CN" altLang="en-US" dirty="0"/>
              <a:t>然</a:t>
            </a:r>
            <a:r>
              <a:rPr lang="zh-CN" altLang="en-US" dirty="0" smtClean="0"/>
              <a:t>后输入</a:t>
            </a:r>
            <a:r>
              <a:rPr lang="en-US" altLang="zh-CN" dirty="0" smtClean="0"/>
              <a:t>k12</a:t>
            </a:r>
            <a:r>
              <a:rPr lang="zh-CN" altLang="en-US" dirty="0" smtClean="0"/>
              <a:t>用户名和密码</a:t>
            </a:r>
            <a:endParaRPr lang="zh-CN" altLang="en-US" dirty="0"/>
          </a:p>
        </p:txBody>
      </p:sp>
    </p:spTree>
    <p:extLst>
      <p:ext uri="{BB962C8B-B14F-4D97-AF65-F5344CB8AC3E}">
        <p14:creationId xmlns:p14="http://schemas.microsoft.com/office/powerpoint/2010/main" val="195011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第三步、输入短信验证码</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4939228" y="1906545"/>
            <a:ext cx="6086475" cy="5219700"/>
          </a:xfrm>
          <a:prstGeom prst="rect">
            <a:avLst/>
          </a:prstGeom>
        </p:spPr>
      </p:pic>
    </p:spTree>
    <p:extLst>
      <p:ext uri="{BB962C8B-B14F-4D97-AF65-F5344CB8AC3E}">
        <p14:creationId xmlns:p14="http://schemas.microsoft.com/office/powerpoint/2010/main" val="281178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等待以后系统自动会打开</a:t>
            </a:r>
            <a:r>
              <a:rPr lang="en-US" altLang="zh-CN" dirty="0" smtClean="0"/>
              <a:t>K12</a:t>
            </a:r>
            <a:r>
              <a:rPr lang="zh-CN" altLang="en-US" dirty="0" smtClean="0"/>
              <a:t>后台</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653669" y="2448060"/>
            <a:ext cx="6943725" cy="3352800"/>
          </a:xfrm>
          <a:prstGeom prst="rect">
            <a:avLst/>
          </a:prstGeom>
        </p:spPr>
      </p:pic>
    </p:spTree>
    <p:extLst>
      <p:ext uri="{BB962C8B-B14F-4D97-AF65-F5344CB8AC3E}">
        <p14:creationId xmlns:p14="http://schemas.microsoft.com/office/powerpoint/2010/main" val="287306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常见问题</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手机号码不对的处理方法</a:t>
            </a:r>
            <a:endParaRPr lang="en-US" altLang="zh-CN" dirty="0" smtClean="0"/>
          </a:p>
          <a:p>
            <a:r>
              <a:rPr lang="zh-CN" altLang="en-US" dirty="0" smtClean="0"/>
              <a:t>请使用教育城域网或者三网合一的网络直接访问</a:t>
            </a:r>
            <a:r>
              <a:rPr lang="en-US" altLang="zh-CN" dirty="0" smtClean="0"/>
              <a:t>10.3.1.188</a:t>
            </a:r>
            <a:r>
              <a:rPr lang="zh-CN" altLang="en-US" dirty="0" smtClean="0"/>
              <a:t>登录基础平台，然后在“个人设置”里修改手机号码。如果忘记账号和密码，请联系学校管理员修改。</a:t>
            </a:r>
            <a:r>
              <a:rPr lang="zh-CN" altLang="en-US" dirty="0" smtClean="0">
                <a:solidFill>
                  <a:srgbClr val="FF0000"/>
                </a:solidFill>
              </a:rPr>
              <a:t>无教育城域网或三网合一网络的学校请联系学校管理员修改手机号等信息。</a:t>
            </a:r>
            <a:endParaRPr lang="zh-CN" altLang="en-US" dirty="0">
              <a:solidFill>
                <a:srgbClr val="FF0000"/>
              </a:solidFill>
            </a:endParaRPr>
          </a:p>
        </p:txBody>
      </p:sp>
      <p:pic>
        <p:nvPicPr>
          <p:cNvPr id="4" name="图片 3"/>
          <p:cNvPicPr>
            <a:picLocks noChangeAspect="1"/>
          </p:cNvPicPr>
          <p:nvPr/>
        </p:nvPicPr>
        <p:blipFill>
          <a:blip r:embed="rId2"/>
          <a:stretch>
            <a:fillRect/>
          </a:stretch>
        </p:blipFill>
        <p:spPr>
          <a:xfrm>
            <a:off x="172994" y="3874978"/>
            <a:ext cx="4961495" cy="2983022"/>
          </a:xfrm>
          <a:prstGeom prst="rect">
            <a:avLst/>
          </a:prstGeom>
        </p:spPr>
      </p:pic>
      <p:pic>
        <p:nvPicPr>
          <p:cNvPr id="5" name="图片 4"/>
          <p:cNvPicPr>
            <a:picLocks noChangeAspect="1"/>
          </p:cNvPicPr>
          <p:nvPr/>
        </p:nvPicPr>
        <p:blipFill>
          <a:blip r:embed="rId3"/>
          <a:stretch>
            <a:fillRect/>
          </a:stretch>
        </p:blipFill>
        <p:spPr>
          <a:xfrm>
            <a:off x="5589951" y="3990243"/>
            <a:ext cx="5588588" cy="2752492"/>
          </a:xfrm>
          <a:prstGeom prst="rect">
            <a:avLst/>
          </a:prstGeom>
        </p:spPr>
      </p:pic>
    </p:spTree>
    <p:extLst>
      <p:ext uri="{BB962C8B-B14F-4D97-AF65-F5344CB8AC3E}">
        <p14:creationId xmlns:p14="http://schemas.microsoft.com/office/powerpoint/2010/main" val="265652034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TM03457515[[fn=视图]]</Template>
  <TotalTime>48</TotalTime>
  <Words>504</Words>
  <Application>Microsoft Office PowerPoint</Application>
  <PresentationFormat>宽屏</PresentationFormat>
  <Paragraphs>37</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14</vt:i4>
      </vt:variant>
    </vt:vector>
  </HeadingPairs>
  <TitlesOfParts>
    <vt:vector size="19" baseType="lpstr">
      <vt:lpstr>Century Schoolbook</vt:lpstr>
      <vt:lpstr>宋体</vt:lpstr>
      <vt:lpstr>Arial</vt:lpstr>
      <vt:lpstr>Wingdings 2</vt:lpstr>
      <vt:lpstr>View</vt:lpstr>
      <vt:lpstr>西湖教育信息网基础平台因特网访问使用VPN登陆</vt:lpstr>
      <vt:lpstr>第一步、打开地址，安装插件</vt:lpstr>
      <vt:lpstr>在弹出的页面中选择立即下载</vt:lpstr>
      <vt:lpstr>单击运行按钮</vt:lpstr>
      <vt:lpstr>等安装完成后单击完成按钮</vt:lpstr>
      <vt:lpstr>第二步、输入K12用户名和密码</vt:lpstr>
      <vt:lpstr>第三步、输入短信验证码</vt:lpstr>
      <vt:lpstr>等待以后系统自动会打开K12后台</vt:lpstr>
      <vt:lpstr>常见问题</vt:lpstr>
      <vt:lpstr>常见问题</vt:lpstr>
      <vt:lpstr>常见问题</vt:lpstr>
      <vt:lpstr>常见问题</vt:lpstr>
      <vt:lpstr>常见问题</vt:lpstr>
      <vt:lpstr>常见问题</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lgyc</dc:creator>
  <cp:lastModifiedBy>iCura</cp:lastModifiedBy>
  <cp:revision>13</cp:revision>
  <dcterms:created xsi:type="dcterms:W3CDTF">2018-10-09T06:12:13Z</dcterms:created>
  <dcterms:modified xsi:type="dcterms:W3CDTF">2018-10-11T03:33:09Z</dcterms:modified>
</cp:coreProperties>
</file>