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3C81DB-B469-4157-8BFD-75A9F9F64856}" type="datetimeFigureOut">
              <a:rPr lang="zh-CN" altLang="en-US" smtClean="0"/>
              <a:pPr/>
              <a:t>2018/3/19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8BB988-FEE6-45B1-B211-C7B22EA706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jingyan.baidu.com/album/2a138328b1b2ee074a134f2e.html?picindex=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Word</a:t>
            </a:r>
            <a:r>
              <a:rPr lang="zh-CN" altLang="en-US" dirty="0" smtClean="0"/>
              <a:t>排版技巧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黄家欢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通过表格快速排版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输入需要的行与列</a:t>
            </a:r>
            <a:endParaRPr lang="en-US" altLang="zh-CN" dirty="0" smtClean="0"/>
          </a:p>
          <a:p>
            <a:r>
              <a:rPr lang="zh-CN" altLang="en-US" dirty="0" smtClean="0"/>
              <a:t>在表格中输入文字或图片</a:t>
            </a:r>
            <a:endParaRPr lang="en-US" altLang="zh-CN" dirty="0" smtClean="0"/>
          </a:p>
          <a:p>
            <a:r>
              <a:rPr lang="zh-CN" altLang="en-US" dirty="0" smtClean="0"/>
              <a:t>设置合适的字体、字号</a:t>
            </a:r>
            <a:endParaRPr lang="en-US" altLang="zh-CN" dirty="0" smtClean="0"/>
          </a:p>
          <a:p>
            <a:r>
              <a:rPr lang="zh-CN" altLang="en-US" dirty="0" smtClean="0"/>
              <a:t>去除表格的边框线</a:t>
            </a:r>
            <a:endParaRPr lang="en-US" altLang="zh-CN" dirty="0" smtClean="0"/>
          </a:p>
          <a:p>
            <a:r>
              <a:rPr lang="zh-CN" altLang="en-US" dirty="0" smtClean="0"/>
              <a:t>还可以通过“表格属性”来控制间距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利用自选图形制作田字格</a:t>
            </a:r>
            <a:endParaRPr lang="zh-CN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5536" y="1210833"/>
            <a:ext cx="2520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选择画好的矩形，点右键，在出现的菜单中选择“设置自选图形格式”。在出现的窗口中点击“大小”选项卡，在里面将矩形的高度、宽度设置成：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2.48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厘米。勾选“锁定纵横比例”。最后点“确定”。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D64B3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  <a:hlinkClick r:id="rId2"/>
              </a:rPr>
              <a:t>  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D64B3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2D64B3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rgbClr val="2D64B3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5" name="Picture 7" descr="在Word中输入田字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1268760"/>
            <a:ext cx="585491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组合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882552" cy="4802088"/>
          </a:xfrm>
        </p:spPr>
        <p:txBody>
          <a:bodyPr/>
          <a:lstStyle/>
          <a:p>
            <a:r>
              <a:rPr lang="zh-CN" altLang="en-US" dirty="0" smtClean="0"/>
              <a:t>按住</a:t>
            </a:r>
            <a:r>
              <a:rPr lang="en-US" altLang="zh-CN" dirty="0" smtClean="0"/>
              <a:t>Ctrl</a:t>
            </a:r>
            <a:r>
              <a:rPr lang="zh-CN" altLang="en-US" dirty="0" smtClean="0"/>
              <a:t>键不放，点击需要组合的图形，全部选中后单击右键，进行组合。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47859" r="32208" b="15719"/>
          <a:stretch>
            <a:fillRect/>
          </a:stretch>
        </p:blipFill>
        <p:spPr bwMode="auto">
          <a:xfrm>
            <a:off x="2843808" y="1412776"/>
            <a:ext cx="60720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进行排列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810544" cy="393799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ctrl</a:t>
            </a:r>
            <a:r>
              <a:rPr lang="zh-CN" altLang="en-US" dirty="0" smtClean="0"/>
              <a:t>键选中需排列的图形，点击“格式”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“对齐”进行排列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45935" t="6516" r="3703" b="31469"/>
          <a:stretch>
            <a:fillRect/>
          </a:stretch>
        </p:blipFill>
        <p:spPr bwMode="auto">
          <a:xfrm>
            <a:off x="2411760" y="1340768"/>
            <a:ext cx="65527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线形标注 1 4"/>
          <p:cNvSpPr/>
          <p:nvPr/>
        </p:nvSpPr>
        <p:spPr>
          <a:xfrm>
            <a:off x="7452320" y="2420888"/>
            <a:ext cx="1296144" cy="648072"/>
          </a:xfrm>
          <a:prstGeom prst="borderCallout1">
            <a:avLst>
              <a:gd name="adj1" fmla="val 18750"/>
              <a:gd name="adj2" fmla="val -8333"/>
              <a:gd name="adj3" fmla="val -224308"/>
              <a:gd name="adj4" fmla="val -21697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07904" y="188640"/>
            <a:ext cx="1656184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上或下对齐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7452320" y="3068960"/>
            <a:ext cx="1296144" cy="576064"/>
          </a:xfrm>
          <a:prstGeom prst="borderCallout1">
            <a:avLst>
              <a:gd name="adj1" fmla="val 18750"/>
              <a:gd name="adj2" fmla="val -8333"/>
              <a:gd name="adj3" fmla="val 483446"/>
              <a:gd name="adj4" fmla="val -1898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88224" y="5877272"/>
            <a:ext cx="1656184" cy="7920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B0F0"/>
                </a:solidFill>
              </a:rPr>
              <a:t>水平间距或垂直间距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不同排版软件及版本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347048" cy="985664"/>
          </a:xfrm>
        </p:spPr>
        <p:txBody>
          <a:bodyPr/>
          <a:lstStyle/>
          <a:p>
            <a:r>
              <a:rPr lang="zh-CN" altLang="en-US" dirty="0" smtClean="0"/>
              <a:t>目前主流的办公排版软件主要有两种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647" t="37031" r="30712" b="41313"/>
          <a:stretch>
            <a:fillRect/>
          </a:stretch>
        </p:blipFill>
        <p:spPr bwMode="auto">
          <a:xfrm>
            <a:off x="395536" y="1844824"/>
            <a:ext cx="2448272" cy="448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841" t="37031" r="24071" b="42297"/>
          <a:stretch>
            <a:fillRect/>
          </a:stretch>
        </p:blipFill>
        <p:spPr bwMode="auto">
          <a:xfrm>
            <a:off x="6588224" y="1628800"/>
            <a:ext cx="2232248" cy="426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左大括号 6"/>
          <p:cNvSpPr/>
          <p:nvPr/>
        </p:nvSpPr>
        <p:spPr>
          <a:xfrm>
            <a:off x="2339752" y="2348880"/>
            <a:ext cx="2808312" cy="3528392"/>
          </a:xfrm>
          <a:prstGeom prst="leftBrace">
            <a:avLst>
              <a:gd name="adj1" fmla="val 10451"/>
              <a:gd name="adj2" fmla="val 508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Word2003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Word2007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Word2010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800" dirty="0" smtClean="0"/>
              <a:t>word2016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添加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数学公式</a:t>
            </a:r>
            <a:r>
              <a:rPr lang="zh-CN" altLang="en-US" dirty="0" smtClean="0"/>
              <a:t>（以</a:t>
            </a:r>
            <a:r>
              <a:rPr lang="en-US" altLang="zh-CN" dirty="0" smtClean="0"/>
              <a:t>2007</a:t>
            </a:r>
            <a:r>
              <a:rPr lang="zh-CN" altLang="en-US" dirty="0" smtClean="0"/>
              <a:t>版为例）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点击“插入”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“公式”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8072" t="5532" r="-171" b="20640"/>
          <a:stretch>
            <a:fillRect/>
          </a:stretch>
        </p:blipFill>
        <p:spPr bwMode="auto">
          <a:xfrm>
            <a:off x="4716016" y="1268760"/>
            <a:ext cx="4176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4981" t="6688" r="18454" b="34250"/>
          <a:stretch>
            <a:fillRect/>
          </a:stretch>
        </p:blipFill>
        <p:spPr bwMode="auto">
          <a:xfrm>
            <a:off x="827584" y="1916832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安装公式组件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控制面板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程序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程序和功能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选中</a:t>
            </a:r>
            <a:r>
              <a:rPr lang="en-US" altLang="zh-CN" dirty="0" smtClean="0"/>
              <a:t>office——</a:t>
            </a:r>
            <a:r>
              <a:rPr lang="zh-CN" altLang="en-US" dirty="0" smtClean="0"/>
              <a:t>更改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118" t="28516" r="11451" b="37031"/>
          <a:stretch>
            <a:fillRect/>
          </a:stretch>
        </p:blipFill>
        <p:spPr bwMode="auto">
          <a:xfrm>
            <a:off x="0" y="2636912"/>
            <a:ext cx="8892480" cy="28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275856" y="3284984"/>
            <a:ext cx="5040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4365104"/>
            <a:ext cx="68407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点击“添加或删除功能”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2422" r="27227" b="17688"/>
          <a:stretch>
            <a:fillRect/>
          </a:stretch>
        </p:blipFill>
        <p:spPr bwMode="auto">
          <a:xfrm>
            <a:off x="539552" y="1340768"/>
            <a:ext cx="59766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选择“</a:t>
            </a:r>
            <a:r>
              <a:rPr lang="en-US" altLang="zh-CN" dirty="0" smtClean="0"/>
              <a:t>office</a:t>
            </a:r>
            <a:r>
              <a:rPr lang="zh-CN" altLang="en-US" dirty="0" smtClean="0"/>
              <a:t>工具”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“公式编辑器”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“从本机运行”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7118" t="12797" r="27500" b="18672"/>
          <a:stretch>
            <a:fillRect/>
          </a:stretch>
        </p:blipFill>
        <p:spPr bwMode="auto">
          <a:xfrm>
            <a:off x="827584" y="1196752"/>
            <a:ext cx="6264696" cy="53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关于图片和文本框的环绕格式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355160" cy="553616"/>
          </a:xfrm>
        </p:spPr>
        <p:txBody>
          <a:bodyPr/>
          <a:lstStyle/>
          <a:p>
            <a:r>
              <a:rPr lang="zh-CN" altLang="en-US" dirty="0" smtClean="0"/>
              <a:t>选中图片后选择“格式”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7501" r="15052" b="20641"/>
          <a:stretch>
            <a:fillRect/>
          </a:stretch>
        </p:blipFill>
        <p:spPr bwMode="auto">
          <a:xfrm>
            <a:off x="2339751" y="1772816"/>
            <a:ext cx="65655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2051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FF0000"/>
                </a:solidFill>
              </a:rPr>
              <a:t>嵌入型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FF0000"/>
                </a:solidFill>
              </a:rPr>
              <a:t>四周环绕型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/>
              <a:t>紧密型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/>
              <a:t>衬于文字下方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FF0000"/>
                </a:solidFill>
              </a:rPr>
              <a:t>浮于文字上方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/>
              <a:t>上下型环绕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dirty="0" smtClean="0"/>
              <a:t>穿越型环绕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同时安排两张图片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07088" cy="697632"/>
          </a:xfrm>
        </p:spPr>
        <p:txBody>
          <a:bodyPr/>
          <a:lstStyle/>
          <a:p>
            <a:r>
              <a:rPr lang="zh-CN" altLang="en-US" dirty="0" smtClean="0"/>
              <a:t>你觉得用什么环绕格式更适合？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31125" r="47704" b="43282"/>
          <a:stretch>
            <a:fillRect/>
          </a:stretch>
        </p:blipFill>
        <p:spPr bwMode="auto">
          <a:xfrm>
            <a:off x="323527" y="2276872"/>
            <a:ext cx="8568953" cy="24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输入</a:t>
            </a:r>
            <a:r>
              <a:rPr lang="zh-CN" altLang="en-US" dirty="0" smtClean="0"/>
              <a:t>拼音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搜狗输入法软键盘</a:t>
            </a:r>
            <a:r>
              <a:rPr lang="en-US" altLang="zh-CN" dirty="0" smtClean="0"/>
              <a:t>+</a:t>
            </a:r>
            <a:r>
              <a:rPr lang="zh-CN" altLang="en-US" dirty="0" smtClean="0"/>
              <a:t>汉语拼音字体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、安装搜狗输入法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、安装汉语拼音字体</a:t>
            </a:r>
            <a:endParaRPr lang="en-US" altLang="zh-CN" dirty="0" smtClean="0"/>
          </a:p>
          <a:p>
            <a:r>
              <a:rPr lang="zh-CN" altLang="en-US" dirty="0" smtClean="0"/>
              <a:t>举个例子：</a:t>
            </a:r>
            <a:r>
              <a:rPr lang="en-US" altLang="zh-CN" dirty="0" err="1" smtClean="0"/>
              <a:t>gaoxing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先输入字母</a:t>
            </a:r>
            <a:r>
              <a:rPr lang="en-US" altLang="zh-CN" dirty="0" err="1" smtClean="0"/>
              <a:t>gaoxing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将字体设置成“汉语拼音字体”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调出“搜狗输入法”的软键盘，选择“拼音字母”键盘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en-US" dirty="0" smtClean="0"/>
              <a:t>删去“</a:t>
            </a:r>
            <a:r>
              <a:rPr lang="en-US" altLang="zh-CN" dirty="0" smtClean="0"/>
              <a:t>a”</a:t>
            </a:r>
            <a:r>
              <a:rPr lang="zh-CN" altLang="en-US" dirty="0" smtClean="0"/>
              <a:t>，“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，通过软键盘输入“</a:t>
            </a:r>
            <a:r>
              <a:rPr lang="en-US" altLang="zh-CN" dirty="0" smtClean="0">
                <a:latin typeface="汉语拼音" pitchFamily="34" charset="0"/>
                <a:cs typeface="汉语拼音" pitchFamily="34" charset="0"/>
              </a:rPr>
              <a:t>ā</a:t>
            </a:r>
            <a:r>
              <a:rPr lang="zh-CN" altLang="en-US" dirty="0" smtClean="0"/>
              <a:t>”“</a:t>
            </a:r>
            <a:r>
              <a:rPr lang="en-US" altLang="zh-CN" dirty="0" smtClean="0">
                <a:latin typeface="汉语拼音" pitchFamily="34" charset="0"/>
                <a:cs typeface="汉语拼音" pitchFamily="34" charset="0"/>
              </a:rPr>
              <a:t>ì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211</TotalTime>
  <Words>330</Words>
  <Application>Microsoft Office PowerPoint</Application>
  <PresentationFormat>全屏显示(4:3)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质朴</vt:lpstr>
      <vt:lpstr>Word排版技巧</vt:lpstr>
      <vt:lpstr>不同排版软件及版本</vt:lpstr>
      <vt:lpstr>添加数学公式（以2007版为例）</vt:lpstr>
      <vt:lpstr>安装公式组件</vt:lpstr>
      <vt:lpstr>点击“添加或删除功能”</vt:lpstr>
      <vt:lpstr>选择“office工具”——“公式编辑器”——“从本机运行”</vt:lpstr>
      <vt:lpstr>关于图片和文本框的环绕格式</vt:lpstr>
      <vt:lpstr>同时安排两张图片</vt:lpstr>
      <vt:lpstr>输入拼音</vt:lpstr>
      <vt:lpstr>通过表格快速排版</vt:lpstr>
      <vt:lpstr>利用自选图形制作田字格</vt:lpstr>
      <vt:lpstr>组合</vt:lpstr>
      <vt:lpstr>进行排列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Word排版技巧</dc:title>
  <dc:creator>Sky123.Org</dc:creator>
  <cp:lastModifiedBy>Sky123.Org</cp:lastModifiedBy>
  <cp:revision>19</cp:revision>
  <dcterms:created xsi:type="dcterms:W3CDTF">2018-03-19T05:27:27Z</dcterms:created>
  <dcterms:modified xsi:type="dcterms:W3CDTF">2018-03-19T09:01:31Z</dcterms:modified>
</cp:coreProperties>
</file>