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3" r:id="rId6"/>
    <p:sldId id="261" r:id="rId7"/>
    <p:sldId id="259" r:id="rId8"/>
    <p:sldId id="258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91AB5A-8139-41B3-BE5D-02077288CD50}" type="datetimeFigureOut">
              <a:rPr lang="zh-CN" altLang="en-US" smtClean="0"/>
              <a:pPr/>
              <a:t>2017/3/31 Friday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D8A357-FB17-4B78-BB55-E1AF26203BE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2017</a:t>
            </a:r>
            <a:r>
              <a:rPr lang="zh-CN" altLang="en-US" dirty="0" smtClean="0"/>
              <a:t>年现代教育技术校本培训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31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对照片进行裁剪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0826" y="1554162"/>
            <a:ext cx="2490774" cy="4525963"/>
          </a:xfrm>
        </p:spPr>
        <p:txBody>
          <a:bodyPr/>
          <a:lstStyle/>
          <a:p>
            <a:r>
              <a:rPr lang="zh-CN" altLang="en-US" dirty="0" smtClean="0"/>
              <a:t>如果只需要照片的一部分，则可以按比例进行裁剪，数值可手工输入。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2079" t="5859" r="35212" b="6250"/>
          <a:stretch>
            <a:fillRect/>
          </a:stretch>
        </p:blipFill>
        <p:spPr bwMode="auto">
          <a:xfrm>
            <a:off x="285719" y="1357298"/>
            <a:ext cx="586743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处理流程（范例）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、需要整张图的可用尺寸缩放；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、需要部分图的可用裁剪；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、最后进行保存。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练习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：将下发的“范例</a:t>
            </a:r>
            <a:r>
              <a:rPr lang="en-US" altLang="zh-CN" dirty="0" smtClean="0"/>
              <a:t>1</a:t>
            </a:r>
            <a:r>
              <a:rPr lang="zh-CN" altLang="en-US" dirty="0" smtClean="0"/>
              <a:t>”</a:t>
            </a:r>
            <a:r>
              <a:rPr lang="zh-CN" altLang="en-US" dirty="0" smtClean="0"/>
              <a:t>通过裁剪</a:t>
            </a:r>
            <a:r>
              <a:rPr lang="zh-CN" altLang="en-US" dirty="0" smtClean="0"/>
              <a:t>，做成标准一寸照。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四、修改照片容量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2330" y="1554162"/>
            <a:ext cx="2071670" cy="466092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通过“另存为”，点击“修改大小”可调整照片容量。</a:t>
            </a:r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1413" t="8789" r="28074" b="21875"/>
          <a:stretch>
            <a:fillRect/>
          </a:stretch>
        </p:blipFill>
        <p:spPr bwMode="auto">
          <a:xfrm>
            <a:off x="357158" y="1357298"/>
            <a:ext cx="65722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处理流程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、先按需要进行裁剪；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、再“另存为”，“修改大小”调整图片容量。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、最后保存。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练习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：将下发的“范例</a:t>
            </a:r>
            <a:r>
              <a:rPr lang="en-US" altLang="zh-CN" dirty="0" smtClean="0"/>
              <a:t>2</a:t>
            </a:r>
            <a:r>
              <a:rPr lang="zh-CN" altLang="en-US" dirty="0" smtClean="0"/>
              <a:t>”通过裁剪、另存为，控制容量在</a:t>
            </a:r>
            <a:r>
              <a:rPr lang="en-US" altLang="zh-CN" dirty="0" smtClean="0"/>
              <a:t>520KB</a:t>
            </a:r>
            <a:r>
              <a:rPr lang="zh-CN" altLang="en-US" dirty="0" smtClean="0"/>
              <a:t>以内。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五、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表格单元格格式设置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2066" y="1554162"/>
            <a:ext cx="3919534" cy="4525963"/>
          </a:xfrm>
        </p:spPr>
        <p:txBody>
          <a:bodyPr/>
          <a:lstStyle/>
          <a:p>
            <a:r>
              <a:rPr lang="zh-CN" altLang="en-US" dirty="0" smtClean="0"/>
              <a:t>输入身份证、手机号或较长的数字出现以下情况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r="68704" b="45312"/>
          <a:stretch>
            <a:fillRect/>
          </a:stretch>
        </p:blipFill>
        <p:spPr bwMode="auto">
          <a:xfrm>
            <a:off x="357158" y="2000240"/>
            <a:ext cx="407193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处理方法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2" y="1554162"/>
            <a:ext cx="4133848" cy="4525963"/>
          </a:xfrm>
        </p:spPr>
        <p:txBody>
          <a:bodyPr/>
          <a:lstStyle/>
          <a:p>
            <a:r>
              <a:rPr lang="zh-CN" altLang="en-US" dirty="0" smtClean="0"/>
              <a:t>在需要处理的单元格上单击“右键”，选择“设置单元格格式”</a:t>
            </a:r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r="71450" b="28711"/>
          <a:stretch>
            <a:fillRect/>
          </a:stretch>
        </p:blipFill>
        <p:spPr bwMode="auto">
          <a:xfrm>
            <a:off x="285720" y="1285860"/>
            <a:ext cx="371474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设置成文本格式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72198" y="1554162"/>
            <a:ext cx="2919402" cy="4525963"/>
          </a:xfrm>
        </p:spPr>
        <p:txBody>
          <a:bodyPr/>
          <a:lstStyle/>
          <a:p>
            <a:r>
              <a:rPr lang="zh-CN" altLang="en-US" dirty="0" smtClean="0"/>
              <a:t>选择“数字”类下的“文本”格式。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47" t="20508" r="56625" b="10156"/>
          <a:stretch>
            <a:fillRect/>
          </a:stretch>
        </p:blipFill>
        <p:spPr bwMode="auto">
          <a:xfrm>
            <a:off x="214282" y="1500174"/>
            <a:ext cx="542928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修改成文本格式后，不会自动从科学计数方法显示成正确的身份证格式，需要重新输入过。所以最好的方法的先设置格式，再输入身份证号码。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设置正确的时间格式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不正确的时间格式：</a:t>
            </a:r>
            <a:endParaRPr lang="en-US" altLang="zh-CN" dirty="0" smtClean="0"/>
          </a:p>
          <a:p>
            <a:r>
              <a:rPr lang="en-US" altLang="zh-CN" dirty="0" smtClean="0"/>
              <a:t>2017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1        2017.3.1     20170301</a:t>
            </a:r>
          </a:p>
          <a:p>
            <a:r>
              <a:rPr lang="en-US" altLang="zh-CN" dirty="0" smtClean="0"/>
              <a:t>2017\3\1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正确的时间格式：</a:t>
            </a:r>
            <a:endParaRPr lang="en-US" altLang="zh-CN" dirty="0" smtClean="0"/>
          </a:p>
          <a:p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</a:t>
            </a:r>
            <a:endParaRPr lang="en-US" altLang="zh-CN" dirty="0" smtClean="0"/>
          </a:p>
          <a:p>
            <a:r>
              <a:rPr lang="en-US" altLang="zh-CN" dirty="0" smtClean="0"/>
              <a:t>2017-3-1</a:t>
            </a:r>
          </a:p>
          <a:p>
            <a:r>
              <a:rPr lang="en-US" altLang="zh-CN" dirty="0" smtClean="0"/>
              <a:t>2017/3/1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如何设置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3504" y="1554162"/>
            <a:ext cx="3848096" cy="4525963"/>
          </a:xfrm>
        </p:spPr>
        <p:txBody>
          <a:bodyPr/>
          <a:lstStyle/>
          <a:p>
            <a:r>
              <a:rPr lang="zh-CN" altLang="en-US" dirty="0" smtClean="0"/>
              <a:t>首先，输入的时间格式需正确</a:t>
            </a:r>
            <a:endParaRPr lang="en-US" altLang="zh-CN" dirty="0" smtClean="0"/>
          </a:p>
          <a:p>
            <a:r>
              <a:rPr lang="zh-CN" altLang="en-US" dirty="0" smtClean="0"/>
              <a:t>其次，在单元格上单击右键，选择“设置单元格式”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68704" b="21875"/>
          <a:stretch>
            <a:fillRect/>
          </a:stretch>
        </p:blipFill>
        <p:spPr bwMode="auto">
          <a:xfrm>
            <a:off x="285720" y="1142984"/>
            <a:ext cx="407193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手机图片传输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一、通过</a:t>
            </a:r>
            <a:r>
              <a:rPr lang="en-US" altLang="zh-CN" dirty="0" smtClean="0"/>
              <a:t>QQ</a:t>
            </a:r>
            <a:r>
              <a:rPr lang="zh-CN" altLang="en-US" dirty="0" smtClean="0"/>
              <a:t>传图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电脑和手机同时登录</a:t>
            </a:r>
            <a:r>
              <a:rPr lang="en-US" altLang="zh-CN" dirty="0" smtClean="0"/>
              <a:t>QQ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如何设置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388" y="1554162"/>
            <a:ext cx="2562212" cy="4525963"/>
          </a:xfrm>
        </p:spPr>
        <p:txBody>
          <a:bodyPr/>
          <a:lstStyle/>
          <a:p>
            <a:r>
              <a:rPr lang="zh-CN" altLang="en-US" dirty="0" smtClean="0"/>
              <a:t>选择“数字”类别下的“日期”，根据需要选择合适的日期格式。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039" r="47291" b="30664"/>
          <a:stretch>
            <a:fillRect/>
          </a:stretch>
        </p:blipFill>
        <p:spPr bwMode="auto">
          <a:xfrm>
            <a:off x="214282" y="1428736"/>
            <a:ext cx="607223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可先设置正确的单元格格式，再输入正确格式的日期，也可先输入正确格式的日期，再设置单元格格式。</a:t>
            </a:r>
            <a:r>
              <a:rPr lang="zh-CN" altLang="en-US" sz="4000" dirty="0" smtClean="0">
                <a:solidFill>
                  <a:srgbClr val="FF0000"/>
                </a:solidFill>
              </a:rPr>
              <a:t>关键是输入的日期格式是正确的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练习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：完成下发的“范例</a:t>
            </a:r>
            <a:r>
              <a:rPr lang="en-US" altLang="zh-CN" dirty="0" smtClean="0"/>
              <a:t>3</a:t>
            </a:r>
            <a:r>
              <a:rPr lang="zh-CN" altLang="en-US" dirty="0" smtClean="0"/>
              <a:t>”，将身份证号码改成正确的显示格式；将日期改成要求的格式。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cuments\Tencent Files\376921245\FileRecv\MobileFile\IMG_76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7620" cy="6861420"/>
          </a:xfrm>
          <a:prstGeom prst="rect">
            <a:avLst/>
          </a:prstGeom>
          <a:noFill/>
        </p:spPr>
      </p:pic>
      <p:pic>
        <p:nvPicPr>
          <p:cNvPr id="5" name="Picture 4" descr="C:\Users\Administrator\Documents\Tencent Files\376921245\FileRecv\MobileFile\IMG_767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48" y="0"/>
            <a:ext cx="3857652" cy="686147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0"/>
            <a:ext cx="857224" cy="857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429256" y="4643446"/>
            <a:ext cx="1357322" cy="642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7" y="1500174"/>
            <a:ext cx="677108" cy="371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3200" dirty="0" smtClean="0"/>
              <a:t>手机端的操作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istrator\Documents\Tencent Files\376921245\FileRecv\MobileFile\IMG_76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5697" cy="6858000"/>
          </a:xfrm>
          <a:prstGeom prst="rect">
            <a:avLst/>
          </a:prstGeom>
          <a:noFill/>
        </p:spPr>
      </p:pic>
      <p:pic>
        <p:nvPicPr>
          <p:cNvPr id="5" name="Picture 6" descr="C:\Users\Administrator\Documents\Tencent Files\376921245\FileRecv\MobileFile\IMG_767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857620" cy="686142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714356"/>
            <a:ext cx="2500298" cy="642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14942" y="6215082"/>
            <a:ext cx="642942" cy="6429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357687" y="1500174"/>
            <a:ext cx="677108" cy="371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3200" dirty="0" smtClean="0"/>
              <a:t>手机端的操作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cuments\Tencent Files\376921245\FileRecv\MobileFile\IMG_76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5697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5139" t="13672" r="35212" b="17968"/>
          <a:stretch>
            <a:fillRect/>
          </a:stretch>
        </p:blipFill>
        <p:spPr bwMode="auto">
          <a:xfrm>
            <a:off x="5286348" y="1857340"/>
            <a:ext cx="38576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785786" y="4143380"/>
            <a:ext cx="642942" cy="6429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形标注 6"/>
          <p:cNvSpPr/>
          <p:nvPr/>
        </p:nvSpPr>
        <p:spPr>
          <a:xfrm>
            <a:off x="1214414" y="2714620"/>
            <a:ext cx="1785950" cy="1357322"/>
          </a:xfrm>
          <a:prstGeom prst="wedgeEllipseCallout">
            <a:avLst>
              <a:gd name="adj1" fmla="val -43955"/>
              <a:gd name="adj2" fmla="val 5598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选取你要的照片，可多选</a:t>
            </a:r>
            <a:endParaRPr lang="zh-CN" altLang="en-US" dirty="0"/>
          </a:p>
        </p:txBody>
      </p:sp>
      <p:sp>
        <p:nvSpPr>
          <p:cNvPr id="9" name="线形标注 2 8"/>
          <p:cNvSpPr/>
          <p:nvPr/>
        </p:nvSpPr>
        <p:spPr>
          <a:xfrm>
            <a:off x="6215074" y="571480"/>
            <a:ext cx="2357454" cy="1071570"/>
          </a:xfrm>
          <a:prstGeom prst="borderCallout2">
            <a:avLst>
              <a:gd name="adj1" fmla="val 60040"/>
              <a:gd name="adj2" fmla="val -6121"/>
              <a:gd name="adj3" fmla="val 115782"/>
              <a:gd name="adj4" fmla="val -70492"/>
              <a:gd name="adj5" fmla="val 499251"/>
              <a:gd name="adj6" fmla="val 620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电脑端的操作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二、通过手机助手操作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91</a:t>
            </a:r>
            <a:r>
              <a:rPr lang="zh-CN" altLang="en-US" dirty="0" smtClean="0"/>
              <a:t>助手、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手机助手、百度手机助手等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通过数据线连接手机或是无线连接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一般连接后手机会跳出是否信住电脑的提示框，点信任或是。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三、图片大小处理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两个问题：照片的尺寸和容量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、常见的照片尺寸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71472" y="2928934"/>
          <a:ext cx="7929619" cy="3500464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642793"/>
                <a:gridCol w="2642793"/>
                <a:gridCol w="2644033"/>
              </a:tblGrid>
              <a:tr h="4375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/>
                        <a:t>规格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/>
                        <a:t>尺寸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/>
                        <a:t>象素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1 </a:t>
                      </a:r>
                      <a:r>
                        <a:rPr lang="zh-CN" sz="2400" kern="100"/>
                        <a:t>寸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2.5*3.5cm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413*295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2 </a:t>
                      </a:r>
                      <a:r>
                        <a:rPr lang="zh-CN" sz="2400" kern="100"/>
                        <a:t>寸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3.5*5.3cm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626*413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/>
                        <a:t>小</a:t>
                      </a:r>
                      <a:r>
                        <a:rPr lang="en-US" sz="2400" kern="100"/>
                        <a:t> 2 </a:t>
                      </a:r>
                      <a:r>
                        <a:rPr lang="zh-CN" sz="2400" kern="100"/>
                        <a:t>寸（护照）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4.8*3.3cm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567*390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5 </a:t>
                      </a:r>
                      <a:r>
                        <a:rPr lang="zh-CN" sz="2400" kern="100"/>
                        <a:t>寸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12.7*8.9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1200x840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6 </a:t>
                      </a:r>
                      <a:r>
                        <a:rPr lang="zh-CN" sz="2400" kern="100"/>
                        <a:t>寸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15.2*10.2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1440x960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7 </a:t>
                      </a:r>
                      <a:r>
                        <a:rPr lang="zh-CN" sz="2400" kern="100"/>
                        <a:t>寸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17.8*12.7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1680x1200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8 </a:t>
                      </a:r>
                      <a:r>
                        <a:rPr lang="zh-CN" sz="2400" kern="100"/>
                        <a:t>寸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/>
                        <a:t>20.3*15.2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1920x1440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、用光影魔术手处理尺寸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0826" y="1285860"/>
            <a:ext cx="2490774" cy="5357850"/>
          </a:xfrm>
        </p:spPr>
        <p:txBody>
          <a:bodyPr/>
          <a:lstStyle/>
          <a:p>
            <a:r>
              <a:rPr lang="zh-CN" altLang="en-US" dirty="0" smtClean="0"/>
              <a:t>如果需要整张照片，但尺寸要调小，可通过“尺寸”按钮来调整尺寸。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2628" t="5859" r="35212" b="6250"/>
          <a:stretch>
            <a:fillRect/>
          </a:stretch>
        </p:blipFill>
        <p:spPr bwMode="auto">
          <a:xfrm>
            <a:off x="357158" y="1214422"/>
            <a:ext cx="595713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线形标注 1 5"/>
          <p:cNvSpPr/>
          <p:nvPr/>
        </p:nvSpPr>
        <p:spPr>
          <a:xfrm>
            <a:off x="3500430" y="5715016"/>
            <a:ext cx="2214578" cy="71438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照片现有的象素</a:t>
            </a:r>
            <a:endParaRPr lang="zh-CN" altLang="en-US" dirty="0"/>
          </a:p>
        </p:txBody>
      </p:sp>
      <p:sp>
        <p:nvSpPr>
          <p:cNvPr id="7" name="线形标注 1 6"/>
          <p:cNvSpPr/>
          <p:nvPr/>
        </p:nvSpPr>
        <p:spPr>
          <a:xfrm>
            <a:off x="3071802" y="2643182"/>
            <a:ext cx="2357454" cy="1143008"/>
          </a:xfrm>
          <a:prstGeom prst="borderCallout1">
            <a:avLst>
              <a:gd name="adj1" fmla="val 18750"/>
              <a:gd name="adj2" fmla="val -8333"/>
              <a:gd name="adj3" fmla="val -88832"/>
              <a:gd name="adj4" fmla="val -22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通过尺寸来调整整张照片的象素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调整尺寸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3636" y="1554162"/>
            <a:ext cx="2847964" cy="4525963"/>
          </a:xfrm>
        </p:spPr>
        <p:txBody>
          <a:bodyPr/>
          <a:lstStyle/>
          <a:p>
            <a:r>
              <a:rPr lang="zh-CN" altLang="en-US" dirty="0" smtClean="0"/>
              <a:t>通过拉动百分比调整，或是手动输入数值。</a:t>
            </a:r>
            <a:endParaRPr lang="zh-CN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2628" t="5859" r="35761" b="6250"/>
          <a:stretch>
            <a:fillRect/>
          </a:stretch>
        </p:blipFill>
        <p:spPr bwMode="auto">
          <a:xfrm>
            <a:off x="357158" y="1500174"/>
            <a:ext cx="559597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557</Words>
  <Application>Microsoft Office PowerPoint</Application>
  <PresentationFormat>全屏显示(4:3)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跋涉</vt:lpstr>
      <vt:lpstr>2017年现代教育技术校本培训</vt:lpstr>
      <vt:lpstr>手机图片传输</vt:lpstr>
      <vt:lpstr>幻灯片 3</vt:lpstr>
      <vt:lpstr>幻灯片 4</vt:lpstr>
      <vt:lpstr>幻灯片 5</vt:lpstr>
      <vt:lpstr>二、通过手机助手操作</vt:lpstr>
      <vt:lpstr>三、图片大小处理</vt:lpstr>
      <vt:lpstr>2、用光影魔术手处理尺寸</vt:lpstr>
      <vt:lpstr>调整尺寸</vt:lpstr>
      <vt:lpstr>对照片进行裁剪</vt:lpstr>
      <vt:lpstr>处理流程（范例）</vt:lpstr>
      <vt:lpstr>四、修改照片容量</vt:lpstr>
      <vt:lpstr>处理流程</vt:lpstr>
      <vt:lpstr>五、Excel表格单元格格式设置</vt:lpstr>
      <vt:lpstr>处理方法</vt:lpstr>
      <vt:lpstr>设置成文本格式</vt:lpstr>
      <vt:lpstr>注意事项</vt:lpstr>
      <vt:lpstr>设置正确的时间格式</vt:lpstr>
      <vt:lpstr>如何设置</vt:lpstr>
      <vt:lpstr>如何设置</vt:lpstr>
      <vt:lpstr>注意事项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2017年现代教育技术校本培训</dc:title>
  <dc:creator>Sky123.Org</dc:creator>
  <cp:lastModifiedBy>Sky123.Org</cp:lastModifiedBy>
  <cp:revision>17</cp:revision>
  <dcterms:created xsi:type="dcterms:W3CDTF">2017-03-30T02:30:01Z</dcterms:created>
  <dcterms:modified xsi:type="dcterms:W3CDTF">2017-03-31T01:30:59Z</dcterms:modified>
</cp:coreProperties>
</file>